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75" r:id="rId5"/>
    <p:sldId id="276" r:id="rId6"/>
    <p:sldId id="277" r:id="rId7"/>
    <p:sldId id="258" r:id="rId8"/>
    <p:sldId id="263" r:id="rId9"/>
    <p:sldId id="279" r:id="rId10"/>
    <p:sldId id="266" r:id="rId11"/>
    <p:sldId id="265" r:id="rId12"/>
    <p:sldId id="281" r:id="rId13"/>
    <p:sldId id="282" r:id="rId14"/>
    <p:sldId id="268" r:id="rId15"/>
    <p:sldId id="261" r:id="rId16"/>
    <p:sldId id="269" r:id="rId17"/>
    <p:sldId id="271" r:id="rId18"/>
    <p:sldId id="272" r:id="rId19"/>
    <p:sldId id="278" r:id="rId20"/>
    <p:sldId id="280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1" autoAdjust="0"/>
    <p:restoredTop sz="94660"/>
  </p:normalViewPr>
  <p:slideViewPr>
    <p:cSldViewPr snapToGrid="0">
      <p:cViewPr varScale="1">
        <p:scale>
          <a:sx n="70" d="100"/>
          <a:sy n="70" d="100"/>
        </p:scale>
        <p:origin x="-52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308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970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46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6177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70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08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26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80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200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94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409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500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FE1EFEE-F61B-4561-86C6-09C1CAED7AD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4A257B8-3267-4C3F-92BD-51045331CFD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1273" y="690113"/>
            <a:ext cx="9144000" cy="278534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  <a:t>Обучение сжатому изложению.</a:t>
            </a:r>
            <a:b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  <a:t>Надо ли знать природу?</a:t>
            </a:r>
            <a:endParaRPr lang="ru-RU" b="1" i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20906" y="4848044"/>
            <a:ext cx="6849372" cy="2009956"/>
          </a:xfrm>
        </p:spPr>
        <p:txBody>
          <a:bodyPr>
            <a:normAutofit/>
          </a:bodyPr>
          <a:lstStyle/>
          <a:p>
            <a:r>
              <a:rPr lang="ru-RU" dirty="0" smtClean="0"/>
              <a:t>Автор презентации: Дёмина Галина Павловна, учитель русского языка и литературы МОУ « СОШ им. И.Е. Кулакова» г. Печора, с. Приуральское Республика Коми.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491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       Сжатие текста.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u="sng" dirty="0" smtClean="0"/>
              <a:t>Знать </a:t>
            </a:r>
            <a:r>
              <a:rPr lang="ru-RU" u="sng" dirty="0"/>
              <a:t>природу</a:t>
            </a:r>
            <a:r>
              <a:rPr lang="ru-RU" dirty="0"/>
              <a:t>, знать её </a:t>
            </a:r>
            <a:r>
              <a:rPr lang="ru-RU" u="sng" dirty="0"/>
              <a:t>законы должны все люди</a:t>
            </a:r>
            <a:r>
              <a:rPr lang="ru-RU" dirty="0"/>
              <a:t>, чем бы они ни занимались, где бы ни жили.</a:t>
            </a:r>
          </a:p>
          <a:p>
            <a:pPr marL="0" indent="0">
              <a:buNone/>
            </a:pPr>
            <a:r>
              <a:rPr lang="ru-RU" dirty="0"/>
              <a:t> </a:t>
            </a:r>
            <a:endParaRPr lang="ru-RU" u="sng" dirty="0" smtClean="0"/>
          </a:p>
          <a:p>
            <a:pPr marL="0" indent="0">
              <a:buNone/>
            </a:pPr>
            <a:r>
              <a:rPr lang="ru-RU" dirty="0" smtClean="0"/>
              <a:t>                   </a:t>
            </a:r>
            <a:r>
              <a:rPr lang="ru-RU" dirty="0" smtClean="0">
                <a:solidFill>
                  <a:srgbClr val="FF0000"/>
                </a:solidFill>
              </a:rPr>
              <a:t>Сожмите первую </a:t>
            </a:r>
            <a:r>
              <a:rPr lang="ru-RU" dirty="0" err="1" smtClean="0">
                <a:solidFill>
                  <a:srgbClr val="FF0000"/>
                </a:solidFill>
              </a:rPr>
              <a:t>микротему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99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2187" y="387022"/>
            <a:ext cx="868334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Сжатие </a:t>
            </a:r>
            <a:r>
              <a:rPr lang="ru-RU" b="1" dirty="0" smtClean="0">
                <a:solidFill>
                  <a:srgbClr val="FF0000"/>
                </a:solidFill>
              </a:rPr>
              <a:t>текста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28466" y="1973467"/>
            <a:ext cx="8534400" cy="347472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Без  каких слов нельзя обойтись во второй </a:t>
            </a:r>
            <a:r>
              <a:rPr lang="ru-RU" dirty="0" err="1" smtClean="0"/>
              <a:t>микротеме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2.Человек, не разбирающийся в природе, не понимающий, как всё в ней зависит одно от другого, может наделать много бед.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13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1370" y="728216"/>
            <a:ext cx="868334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Сжатие </a:t>
            </a:r>
            <a:r>
              <a:rPr lang="ru-RU" b="1" dirty="0" smtClean="0">
                <a:solidFill>
                  <a:srgbClr val="FF0000"/>
                </a:solidFill>
              </a:rPr>
              <a:t>текста.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837898" y="2683150"/>
            <a:ext cx="8534400" cy="3474720"/>
          </a:xfrm>
        </p:spPr>
        <p:txBody>
          <a:bodyPr/>
          <a:lstStyle/>
          <a:p>
            <a:r>
              <a:rPr lang="ru-RU" dirty="0"/>
              <a:t>2.</a:t>
            </a:r>
            <a:r>
              <a:rPr lang="ru-RU" u="sng" dirty="0"/>
              <a:t>Человек, не разбирающийся в природе</a:t>
            </a:r>
            <a:r>
              <a:rPr lang="ru-RU" dirty="0"/>
              <a:t>, не понимающий, как всё в ней </a:t>
            </a:r>
            <a:r>
              <a:rPr lang="ru-RU" dirty="0" smtClean="0"/>
              <a:t>зависит </a:t>
            </a:r>
            <a:r>
              <a:rPr lang="ru-RU" dirty="0"/>
              <a:t>одно от другого</a:t>
            </a:r>
            <a:r>
              <a:rPr lang="ru-RU" u="sng" dirty="0"/>
              <a:t>, может наделать много бед</a:t>
            </a:r>
            <a:r>
              <a:rPr lang="ru-RU" u="sng" dirty="0" smtClean="0"/>
              <a:t>.</a:t>
            </a:r>
          </a:p>
          <a:p>
            <a:pPr marL="0" indent="0">
              <a:buNone/>
            </a:pPr>
            <a:r>
              <a:rPr lang="ru-RU" u="sng" dirty="0"/>
              <a:t> </a:t>
            </a:r>
            <a:r>
              <a:rPr lang="ru-RU" u="sng" dirty="0" smtClean="0"/>
              <a:t>                      </a:t>
            </a:r>
          </a:p>
          <a:p>
            <a:pPr marL="0" indent="0">
              <a:buNone/>
            </a:pPr>
            <a:r>
              <a:rPr lang="ru-RU" dirty="0" smtClean="0"/>
              <a:t>                     </a:t>
            </a:r>
            <a:r>
              <a:rPr lang="ru-RU" dirty="0" smtClean="0">
                <a:solidFill>
                  <a:srgbClr val="FF0000"/>
                </a:solidFill>
              </a:rPr>
              <a:t>Сожмите вторую </a:t>
            </a:r>
            <a:r>
              <a:rPr lang="ru-RU" dirty="0" err="1" smtClean="0">
                <a:solidFill>
                  <a:srgbClr val="FF0000"/>
                </a:solidFill>
              </a:rPr>
              <a:t>микротему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132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               Сжатие текста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.  Я перескажу коротко одну сказку Виталия Валентиновича Бианки.   Называется она « Сова».  Обидел старик сову.  Рассердилась сова и сказала старику, что больше не будет у него на лугу ловить мышей.   Но старик не обратил на это внимания- не будешь и не надо.  Перестала сова ловить мышей,  и осмелели мыши.   Стали гнёзда шмелей разорять.   Но и тут не понял ничего старик.  Улетели шмели, и некому стало клевер опылять.   Перестал расти на лугу  у старика клевер, нечем стало кормить корову.  И не стало у коровы молока.   Вот тогда-то и пошёл дед к сове просить у неё прощения</a:t>
            </a:r>
            <a:r>
              <a:rPr lang="ru-RU" dirty="0" smtClean="0"/>
              <a:t>.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Без каких предложений в третьей  </a:t>
            </a:r>
            <a:r>
              <a:rPr lang="ru-RU" dirty="0" err="1" smtClean="0">
                <a:solidFill>
                  <a:srgbClr val="FF0000"/>
                </a:solidFill>
              </a:rPr>
              <a:t>микротеме</a:t>
            </a:r>
            <a:r>
              <a:rPr lang="ru-RU" dirty="0" smtClean="0">
                <a:solidFill>
                  <a:srgbClr val="FF0000"/>
                </a:solidFill>
              </a:rPr>
              <a:t> обойтись нельзя?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40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            Сжатие текста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 </a:t>
            </a:r>
            <a:r>
              <a:rPr lang="ru-RU" dirty="0" smtClean="0"/>
              <a:t>Я </a:t>
            </a:r>
            <a:r>
              <a:rPr lang="ru-RU" dirty="0"/>
              <a:t>перескажу коротко одну </a:t>
            </a:r>
            <a:r>
              <a:rPr lang="ru-RU" u="sng" dirty="0"/>
              <a:t>сказку Виталия Валентиновича Бианки</a:t>
            </a:r>
            <a:r>
              <a:rPr lang="ru-RU" dirty="0"/>
              <a:t>. </a:t>
            </a:r>
            <a:r>
              <a:rPr lang="ru-RU" dirty="0" smtClean="0"/>
              <a:t> </a:t>
            </a:r>
            <a:r>
              <a:rPr lang="ru-RU" dirty="0"/>
              <a:t>Называется она </a:t>
            </a:r>
            <a:r>
              <a:rPr lang="ru-RU" u="sng" dirty="0"/>
              <a:t>« Сова». </a:t>
            </a:r>
            <a:r>
              <a:rPr lang="ru-RU" dirty="0"/>
              <a:t> </a:t>
            </a:r>
          </a:p>
          <a:p>
            <a:r>
              <a:rPr lang="ru-RU" dirty="0"/>
              <a:t> </a:t>
            </a:r>
            <a:r>
              <a:rPr lang="ru-RU" u="sng" dirty="0" smtClean="0"/>
              <a:t>Обидел </a:t>
            </a:r>
            <a:r>
              <a:rPr lang="ru-RU" u="sng" dirty="0"/>
              <a:t>старик сову</a:t>
            </a:r>
            <a:r>
              <a:rPr lang="ru-RU" dirty="0"/>
              <a:t>. </a:t>
            </a:r>
            <a:r>
              <a:rPr lang="ru-RU" dirty="0" smtClean="0"/>
              <a:t> </a:t>
            </a:r>
            <a:r>
              <a:rPr lang="ru-RU" dirty="0"/>
              <a:t>Рассердилась </a:t>
            </a:r>
            <a:r>
              <a:rPr lang="ru-RU" u="sng" dirty="0"/>
              <a:t>сова и сказала</a:t>
            </a:r>
            <a:r>
              <a:rPr lang="ru-RU" dirty="0"/>
              <a:t> старику, </a:t>
            </a:r>
            <a:r>
              <a:rPr lang="ru-RU" u="sng" dirty="0"/>
              <a:t>что </a:t>
            </a:r>
            <a:r>
              <a:rPr lang="ru-RU" dirty="0"/>
              <a:t>больше </a:t>
            </a:r>
            <a:r>
              <a:rPr lang="ru-RU" u="sng" dirty="0"/>
              <a:t>не</a:t>
            </a:r>
            <a:r>
              <a:rPr lang="ru-RU" dirty="0"/>
              <a:t> </a:t>
            </a:r>
            <a:r>
              <a:rPr lang="ru-RU" u="sng" dirty="0"/>
              <a:t>будет у него на лугу ловить мышей</a:t>
            </a:r>
            <a:r>
              <a:rPr lang="ru-RU" dirty="0"/>
              <a:t>.  </a:t>
            </a:r>
            <a:r>
              <a:rPr lang="ru-RU" u="sng" dirty="0" smtClean="0"/>
              <a:t> </a:t>
            </a:r>
            <a:r>
              <a:rPr lang="ru-RU" u="sng" dirty="0"/>
              <a:t>Но старик не обратил на это внимания</a:t>
            </a:r>
            <a:r>
              <a:rPr lang="ru-RU" dirty="0"/>
              <a:t>- не будешь и не надо.  </a:t>
            </a:r>
            <a:r>
              <a:rPr lang="ru-RU" dirty="0" smtClean="0"/>
              <a:t>Перестала </a:t>
            </a:r>
            <a:r>
              <a:rPr lang="ru-RU" dirty="0"/>
              <a:t>сова ловить мышей,  и </a:t>
            </a:r>
            <a:r>
              <a:rPr lang="ru-RU" u="sng" dirty="0"/>
              <a:t>осмелели мыши.  </a:t>
            </a:r>
            <a:r>
              <a:rPr lang="ru-RU" dirty="0" smtClean="0"/>
              <a:t> </a:t>
            </a:r>
            <a:r>
              <a:rPr lang="ru-RU" dirty="0"/>
              <a:t>Стали </a:t>
            </a:r>
            <a:r>
              <a:rPr lang="ru-RU" u="sng" dirty="0"/>
              <a:t>гнёзда шмелей разорять</a:t>
            </a:r>
            <a:r>
              <a:rPr lang="ru-RU" dirty="0"/>
              <a:t>.  </a:t>
            </a:r>
            <a:r>
              <a:rPr lang="ru-RU" u="sng" dirty="0" smtClean="0"/>
              <a:t> </a:t>
            </a:r>
            <a:r>
              <a:rPr lang="ru-RU" u="sng" dirty="0"/>
              <a:t>Но и тут не понял ничего старик</a:t>
            </a:r>
            <a:r>
              <a:rPr lang="ru-RU" dirty="0"/>
              <a:t>.  </a:t>
            </a:r>
            <a:r>
              <a:rPr lang="ru-RU" dirty="0" smtClean="0"/>
              <a:t> </a:t>
            </a:r>
            <a:r>
              <a:rPr lang="ru-RU" dirty="0"/>
              <a:t>Улетели шмели, и </a:t>
            </a:r>
            <a:r>
              <a:rPr lang="ru-RU" u="sng" dirty="0"/>
              <a:t>некому стало клевер опылять</a:t>
            </a:r>
            <a:r>
              <a:rPr lang="ru-RU" dirty="0"/>
              <a:t>.  </a:t>
            </a:r>
            <a:r>
              <a:rPr lang="ru-RU" u="sng" dirty="0" smtClean="0"/>
              <a:t> </a:t>
            </a:r>
            <a:r>
              <a:rPr lang="ru-RU" u="sng" dirty="0"/>
              <a:t>Перестал расти</a:t>
            </a:r>
            <a:r>
              <a:rPr lang="ru-RU" dirty="0"/>
              <a:t> на лугу  у старика</a:t>
            </a:r>
            <a:r>
              <a:rPr lang="ru-RU" u="sng" dirty="0"/>
              <a:t> клевер,</a:t>
            </a:r>
            <a:r>
              <a:rPr lang="ru-RU" dirty="0"/>
              <a:t> </a:t>
            </a:r>
            <a:r>
              <a:rPr lang="ru-RU" u="sng" dirty="0"/>
              <a:t>нечем</a:t>
            </a:r>
            <a:r>
              <a:rPr lang="ru-RU" dirty="0"/>
              <a:t> стало </a:t>
            </a:r>
            <a:r>
              <a:rPr lang="ru-RU" u="sng" dirty="0"/>
              <a:t>кормить корову</a:t>
            </a:r>
            <a:r>
              <a:rPr lang="ru-RU" dirty="0"/>
              <a:t>.  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u="sng" dirty="0"/>
              <a:t>не стало у коровы молока</a:t>
            </a:r>
            <a:r>
              <a:rPr lang="ru-RU" dirty="0"/>
              <a:t>.  </a:t>
            </a:r>
            <a:r>
              <a:rPr lang="ru-RU" dirty="0" smtClean="0"/>
              <a:t> </a:t>
            </a:r>
            <a:r>
              <a:rPr lang="ru-RU" dirty="0"/>
              <a:t>Вот</a:t>
            </a:r>
            <a:r>
              <a:rPr lang="ru-RU" u="sng" dirty="0"/>
              <a:t> тогда-то</a:t>
            </a:r>
            <a:r>
              <a:rPr lang="ru-RU" dirty="0"/>
              <a:t> и </a:t>
            </a:r>
            <a:r>
              <a:rPr lang="ru-RU" u="sng" dirty="0"/>
              <a:t>пошёл дед к сове просить</a:t>
            </a:r>
            <a:r>
              <a:rPr lang="ru-RU" dirty="0"/>
              <a:t> у неё </a:t>
            </a:r>
            <a:r>
              <a:rPr lang="ru-RU" u="sng" dirty="0"/>
              <a:t>прощения.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Сожмите  </a:t>
            </a:r>
            <a:r>
              <a:rPr lang="ru-RU" dirty="0" err="1" smtClean="0"/>
              <a:t>микротему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180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Сжатие текста.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.Смысл </a:t>
            </a:r>
            <a:r>
              <a:rPr lang="ru-RU" dirty="0"/>
              <a:t>этой сказки не только в том, что нельзя обижать друзей.   Смысл ещё и в том, что  в природе всё крепко- накрепко связано между собой.  Казалось бы, какое имеет отношение сова к молоку?   А вот,  оказывается, имеет- через мышей, через шмелей, через клевер- к корове и молоку. </a:t>
            </a:r>
            <a:r>
              <a:rPr lang="ru-RU" dirty="0" smtClean="0"/>
              <a:t>Вот почему надо знать природу!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Без каких предложений обойтись нельзя?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15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</a:t>
            </a:r>
            <a:r>
              <a:rPr lang="ru-RU" b="1" dirty="0" smtClean="0">
                <a:solidFill>
                  <a:srgbClr val="FF0000"/>
                </a:solidFill>
              </a:rPr>
              <a:t>Сжатие текста.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15. Смысл </a:t>
            </a:r>
            <a:r>
              <a:rPr lang="ru-RU" dirty="0"/>
              <a:t>этой </a:t>
            </a:r>
            <a:r>
              <a:rPr lang="ru-RU" u="sng" dirty="0"/>
              <a:t>сказки </a:t>
            </a:r>
            <a:r>
              <a:rPr lang="ru-RU" dirty="0"/>
              <a:t>не только в том, что нельзя обижать друзей.  16</a:t>
            </a:r>
            <a:r>
              <a:rPr lang="ru-RU" u="sng" dirty="0"/>
              <a:t>. Смысл</a:t>
            </a:r>
            <a:r>
              <a:rPr lang="ru-RU" dirty="0"/>
              <a:t> ещё и </a:t>
            </a:r>
            <a:r>
              <a:rPr lang="ru-RU" u="sng" dirty="0"/>
              <a:t>в том, что  в природе всё </a:t>
            </a:r>
            <a:r>
              <a:rPr lang="ru-RU" dirty="0"/>
              <a:t>крепко- накрепко </a:t>
            </a:r>
            <a:r>
              <a:rPr lang="ru-RU" u="sng" dirty="0"/>
              <a:t>связано между собой</a:t>
            </a:r>
            <a:r>
              <a:rPr lang="ru-RU" dirty="0"/>
              <a:t>.  17. Казалось бы, какое</a:t>
            </a:r>
            <a:r>
              <a:rPr lang="ru-RU" u="sng" dirty="0"/>
              <a:t> имеет отношение сова к молоку</a:t>
            </a:r>
            <a:r>
              <a:rPr lang="ru-RU" dirty="0"/>
              <a:t>?  18. А </a:t>
            </a:r>
            <a:r>
              <a:rPr lang="ru-RU" dirty="0" smtClean="0"/>
              <a:t>вот, оказывается</a:t>
            </a:r>
            <a:r>
              <a:rPr lang="ru-RU" dirty="0"/>
              <a:t>, </a:t>
            </a:r>
            <a:r>
              <a:rPr lang="ru-RU" u="sng" dirty="0" smtClean="0"/>
              <a:t>имеет </a:t>
            </a:r>
            <a:r>
              <a:rPr lang="ru-RU" dirty="0" smtClean="0"/>
              <a:t>- </a:t>
            </a:r>
            <a:r>
              <a:rPr lang="ru-RU" dirty="0"/>
              <a:t>через мышей, через шмелей, через клевер- к корове и </a:t>
            </a:r>
            <a:r>
              <a:rPr lang="ru-RU" dirty="0" smtClean="0"/>
              <a:t>молоку.19. Вот </a:t>
            </a:r>
            <a:r>
              <a:rPr lang="ru-RU" u="sng" dirty="0" smtClean="0"/>
              <a:t>почему надо знать природу!</a:t>
            </a:r>
          </a:p>
          <a:p>
            <a:r>
              <a:rPr lang="ru-RU" dirty="0" smtClean="0"/>
              <a:t>Сожмите четвёртую  </a:t>
            </a:r>
            <a:r>
              <a:rPr lang="ru-RU" dirty="0" err="1" smtClean="0"/>
              <a:t>микротему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784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Возможный вариант текста.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dirty="0"/>
              <a:t>    </a:t>
            </a:r>
            <a:r>
              <a:rPr lang="ru-RU" dirty="0" smtClean="0"/>
              <a:t>  Любой </a:t>
            </a:r>
            <a:r>
              <a:rPr lang="ru-RU" dirty="0"/>
              <a:t>человек должен знать законы природы.</a:t>
            </a:r>
          </a:p>
          <a:p>
            <a:pPr marL="0" indent="0">
              <a:buNone/>
            </a:pPr>
            <a:r>
              <a:rPr lang="ru-RU" dirty="0"/>
              <a:t>    Если не понимать, как в природе одно зависит от другого, можно наделать много бед. </a:t>
            </a:r>
            <a:r>
              <a:rPr lang="ru-RU" dirty="0" smtClean="0"/>
              <a:t> </a:t>
            </a:r>
            <a:r>
              <a:rPr lang="ru-RU" dirty="0"/>
              <a:t>Это </a:t>
            </a:r>
            <a:r>
              <a:rPr lang="ru-RU" dirty="0" smtClean="0"/>
              <a:t>подтверждает </a:t>
            </a:r>
            <a:r>
              <a:rPr lang="ru-RU" dirty="0"/>
              <a:t>и  сказка В.  Бианки « Сова</a:t>
            </a:r>
            <a:r>
              <a:rPr lang="ru-RU" dirty="0" smtClean="0"/>
              <a:t>». Обидел </a:t>
            </a:r>
            <a:r>
              <a:rPr lang="ru-RU" dirty="0"/>
              <a:t>старик сову, и она перестала ловить у него на лугу мышей. Но старик не обратил на это внимание. Мыши начали  гнёзда шмелей разорять, и некому стало клевер опылять. Дед пошёл просить прощения у совы только тогда, когда нечем стало кормить корову и пропало у неё молоко. </a:t>
            </a:r>
          </a:p>
          <a:p>
            <a:pPr marL="0" indent="0">
              <a:buNone/>
            </a:pPr>
            <a:r>
              <a:rPr lang="ru-RU" dirty="0"/>
              <a:t>   Смысл этой сказки в том, что всё в природе крепко связано между собой. И сова имеет отношение к молоку. Вот почему надо знать природу!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804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4585" y="175344"/>
            <a:ext cx="10515600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Напишите сжатое изложение.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385" y="1280351"/>
            <a:ext cx="3687001" cy="264304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335" y="1102524"/>
            <a:ext cx="3840554" cy="286937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389" y="4269873"/>
            <a:ext cx="3916392" cy="247817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03" y="1280351"/>
            <a:ext cx="3571336" cy="263791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082" y="4269873"/>
            <a:ext cx="4637114" cy="247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2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    Литература.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1В. И. Капинос. Изложения : тексты с лингвистическим анализом.-М: </a:t>
            </a:r>
            <a:r>
              <a:rPr lang="ru-RU" dirty="0" err="1" smtClean="0"/>
              <a:t>Линка</a:t>
            </a:r>
            <a:r>
              <a:rPr lang="ru-RU" dirty="0" smtClean="0"/>
              <a:t> – Пресс, 1994.</a:t>
            </a:r>
          </a:p>
          <a:p>
            <a:r>
              <a:rPr lang="ru-RU" dirty="0" smtClean="0"/>
              <a:t>2Н. А </a:t>
            </a:r>
            <a:r>
              <a:rPr lang="ru-RU" dirty="0"/>
              <a:t>Ш</a:t>
            </a:r>
            <a:r>
              <a:rPr lang="ru-RU" dirty="0" smtClean="0"/>
              <a:t>апиро, А. В. Волкова, Е.В. Кузнецов, Е. Ю Шувалова. Подготовка к ГИА по русскому языку в 9-м классе: метод и практика-М: Педагогический университет « Первое сентября», 2011.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564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532079" cy="14605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Подумаем.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Определим слово по его значению 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Очень </a:t>
            </a:r>
            <a:r>
              <a:rPr lang="ru-RU" dirty="0"/>
              <a:t>краткий , небольшой по времени, по объёму. </a:t>
            </a:r>
            <a:br>
              <a:rPr lang="ru-RU" dirty="0"/>
            </a:br>
            <a:endParaRPr lang="ru-RU" dirty="0" smtClean="0"/>
          </a:p>
          <a:p>
            <a:r>
              <a:rPr lang="ru-RU" dirty="0" smtClean="0"/>
              <a:t>Сжатый 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Определим </a:t>
            </a:r>
            <a:r>
              <a:rPr lang="ru-RU" dirty="0"/>
              <a:t>тему урока. </a:t>
            </a:r>
            <a:endParaRPr lang="ru-RU" dirty="0" smtClean="0"/>
          </a:p>
          <a:p>
            <a:r>
              <a:rPr lang="ru-RU" dirty="0"/>
              <a:t>Пишем сжатое изложение.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Какие цели мы  перед собой поставим ?  </a:t>
            </a:r>
            <a:endParaRPr lang="ru-RU" dirty="0" smtClean="0"/>
          </a:p>
          <a:p>
            <a:r>
              <a:rPr lang="ru-RU" dirty="0" smtClean="0"/>
              <a:t>Вырабатывать </a:t>
            </a:r>
            <a:r>
              <a:rPr lang="ru-RU" dirty="0"/>
              <a:t>навыки необходимые для написания сжатого изложения: определять главную информацию в тексте, обобщать её и  исключать второстепенную </a:t>
            </a:r>
            <a:r>
              <a:rPr lang="ru-RU" dirty="0" smtClean="0"/>
              <a:t>информацию.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089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       Цель урока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совершенствование </a:t>
            </a:r>
            <a:r>
              <a:rPr lang="ru-RU" dirty="0"/>
              <a:t>навыков, необходимых  для написания сжатого изложения: </a:t>
            </a:r>
            <a:r>
              <a:rPr lang="ru-RU" dirty="0" smtClean="0"/>
              <a:t>              </a:t>
            </a:r>
          </a:p>
          <a:p>
            <a:pPr>
              <a:buFontTx/>
              <a:buChar char="-"/>
            </a:pPr>
            <a:r>
              <a:rPr lang="ru-RU" dirty="0" smtClean="0"/>
              <a:t>формулировать </a:t>
            </a:r>
            <a:r>
              <a:rPr lang="ru-RU" dirty="0"/>
              <a:t>основную мысль текста;</a:t>
            </a:r>
          </a:p>
          <a:p>
            <a:pPr marL="0" indent="0">
              <a:buNone/>
            </a:pPr>
            <a:r>
              <a:rPr lang="ru-RU" dirty="0"/>
              <a:t>-определять главную информацию в тексте, обобщать её;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smtClean="0"/>
              <a:t>исключать </a:t>
            </a:r>
            <a:r>
              <a:rPr lang="ru-RU" dirty="0"/>
              <a:t>второстепенную информацию;</a:t>
            </a:r>
          </a:p>
          <a:p>
            <a:pPr marL="0" indent="0">
              <a:buNone/>
            </a:pPr>
            <a:r>
              <a:rPr lang="ru-RU" dirty="0"/>
              <a:t>-писать сжатое изложение</a:t>
            </a:r>
          </a:p>
        </p:txBody>
      </p:sp>
    </p:spTree>
    <p:extLst>
      <p:ext uri="{BB962C8B-B14F-4D97-AF65-F5344CB8AC3E}">
        <p14:creationId xmlns:p14="http://schemas.microsoft.com/office/powerpoint/2010/main" val="102417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Памятка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« Как работать над сжатым изложением»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1.Прочитать текст, определить его тему и главную </a:t>
            </a:r>
            <a:r>
              <a:rPr lang="ru-RU" sz="2000" dirty="0" smtClean="0"/>
              <a:t>мысль</a:t>
            </a:r>
            <a:r>
              <a:rPr lang="ru-RU" sz="2000" dirty="0"/>
              <a:t>.</a:t>
            </a:r>
          </a:p>
          <a:p>
            <a:r>
              <a:rPr lang="ru-RU" sz="2000" dirty="0"/>
              <a:t>2. Подумать, кому будет адресовано сжатое изложение, какова его задача.</a:t>
            </a:r>
          </a:p>
          <a:p>
            <a:r>
              <a:rPr lang="ru-RU" sz="2000" dirty="0"/>
              <a:t>3. Выделить в тексте все части.</a:t>
            </a:r>
          </a:p>
          <a:p>
            <a:r>
              <a:rPr lang="ru-RU" sz="2000" dirty="0"/>
              <a:t>4.Составить план сжатого изложения.</a:t>
            </a:r>
          </a:p>
          <a:p>
            <a:r>
              <a:rPr lang="ru-RU" sz="2000" dirty="0"/>
              <a:t>5.В каждой части отметить главное.</a:t>
            </a:r>
          </a:p>
          <a:p>
            <a:r>
              <a:rPr lang="ru-RU" sz="2000" dirty="0"/>
              <a:t>6. Отметить то, что можно объединить.</a:t>
            </a:r>
          </a:p>
          <a:p>
            <a:r>
              <a:rPr lang="ru-RU" sz="2000" dirty="0"/>
              <a:t>7. Подобрать обобщающие слова и предложения.</a:t>
            </a:r>
          </a:p>
          <a:p>
            <a:r>
              <a:rPr lang="ru-RU" sz="2000" dirty="0"/>
              <a:t>8. Изложить сжато каждую часть.</a:t>
            </a:r>
          </a:p>
          <a:p>
            <a:r>
              <a:rPr lang="ru-RU" sz="2000" dirty="0"/>
              <a:t>9.Подумать, как связать части между собой.</a:t>
            </a:r>
          </a:p>
          <a:p>
            <a:r>
              <a:rPr lang="ru-RU" sz="2000" dirty="0"/>
              <a:t>10. Перечитать написанное.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242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131" y="29688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Способы сжатия(компрессии) текста.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82296" indent="0" fontAlgn="auto">
              <a:spcAft>
                <a:spcPts val="0"/>
              </a:spcAft>
              <a:buClr>
                <a:schemeClr val="tx2"/>
              </a:buClr>
              <a:buNone/>
              <a:defRPr/>
            </a:pP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Обобщение</a:t>
            </a:r>
            <a:r>
              <a:rPr lang="ru-RU" dirty="0" smtClean="0"/>
              <a:t> </a:t>
            </a:r>
            <a:r>
              <a:rPr lang="ru-RU" dirty="0"/>
              <a:t>конкретных единичных явлений;</a:t>
            </a:r>
          </a:p>
          <a:p>
            <a:pPr marL="82296" indent="0" fontAlgn="auto">
              <a:spcAft>
                <a:spcPts val="0"/>
              </a:spcAft>
              <a:buClr>
                <a:schemeClr val="tx2"/>
              </a:buClr>
              <a:buNone/>
              <a:defRPr/>
            </a:pPr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Исключение </a:t>
            </a:r>
            <a:r>
              <a:rPr lang="ru-RU" dirty="0" smtClean="0"/>
              <a:t>подробностей, деталей;</a:t>
            </a:r>
          </a:p>
          <a:p>
            <a:pPr marL="82296" indent="0" fontAlgn="auto">
              <a:spcAft>
                <a:spcPts val="0"/>
              </a:spcAft>
              <a:buClr>
                <a:schemeClr val="tx2"/>
              </a:buClr>
              <a:buNone/>
              <a:defRPr/>
            </a:pP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83464" fontAlgn="auto">
              <a:spcAft>
                <a:spcPts val="0"/>
              </a:spcAft>
              <a:buClr>
                <a:schemeClr val="tx2"/>
              </a:buClr>
              <a:buFont typeface="Wingdings 2"/>
              <a:buNone/>
              <a:defRPr/>
            </a:pP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83464" algn="ctr" fontAlgn="auto">
              <a:spcAft>
                <a:spcPts val="0"/>
              </a:spcAft>
              <a:buClr>
                <a:schemeClr val="tx2"/>
              </a:buClr>
              <a:buFont typeface="Wingdings 2"/>
              <a:buNone/>
              <a:defRPr/>
            </a:pP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коробке лежали  синие, желтые, зеленые шары.</a:t>
            </a:r>
          </a:p>
          <a:p>
            <a:pPr marL="365760" indent="-283464" fontAlgn="auto">
              <a:spcAft>
                <a:spcPts val="0"/>
              </a:spcAft>
              <a:buClr>
                <a:schemeClr val="tx2"/>
              </a:buClr>
              <a:buFont typeface="Wingdings 2"/>
              <a:buNone/>
              <a:defRPr/>
            </a:pPr>
            <a:r>
              <a:rPr lang="ru-RU" dirty="0"/>
              <a:t>Пример 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исключения: </a:t>
            </a:r>
          </a:p>
          <a:p>
            <a:pPr marL="365760" indent="-283464" algn="ctr" fontAlgn="auto">
              <a:spcAft>
                <a:spcPts val="0"/>
              </a:spcAft>
              <a:buClr>
                <a:schemeClr val="tx2"/>
              </a:buClr>
              <a:buFont typeface="Wingdings 2"/>
              <a:buNone/>
              <a:defRPr/>
            </a:pPr>
            <a:r>
              <a:rPr lang="ru-RU" dirty="0"/>
              <a:t>В коробке лежали  шары. </a:t>
            </a:r>
          </a:p>
          <a:p>
            <a:pPr marL="365760" indent="-283464" fontAlgn="auto">
              <a:spcAft>
                <a:spcPts val="0"/>
              </a:spcAft>
              <a:buClr>
                <a:schemeClr val="tx2"/>
              </a:buClr>
              <a:buFont typeface="Wingdings 2"/>
              <a:buNone/>
              <a:defRPr/>
            </a:pPr>
            <a:r>
              <a:rPr lang="ru-RU" dirty="0"/>
              <a:t>Пример </a:t>
            </a:r>
            <a:r>
              <a:rPr lang="ru-RU" b="1" u="sng" dirty="0"/>
              <a:t>обобщения:</a:t>
            </a:r>
            <a:r>
              <a:rPr lang="ru-RU" dirty="0"/>
              <a:t>  </a:t>
            </a:r>
          </a:p>
          <a:p>
            <a:pPr marL="365760" indent="-283464" algn="ctr" fontAlgn="auto">
              <a:spcAft>
                <a:spcPts val="0"/>
              </a:spcAft>
              <a:buClr>
                <a:schemeClr val="tx2"/>
              </a:buClr>
              <a:buFont typeface="Wingdings 2"/>
              <a:buNone/>
              <a:defRPr/>
            </a:pPr>
            <a:r>
              <a:rPr lang="ru-RU" dirty="0"/>
              <a:t>В коробке лежали  разноцветные шары. </a:t>
            </a:r>
          </a:p>
        </p:txBody>
      </p:sp>
    </p:spTree>
    <p:extLst>
      <p:ext uri="{BB962C8B-B14F-4D97-AF65-F5344CB8AC3E}">
        <p14:creationId xmlns:p14="http://schemas.microsoft.com/office/powerpoint/2010/main" val="156830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Прочитайте текст про себя и приготовьтесь к выразительному чтению вслух.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531813">
              <a:buNone/>
            </a:pPr>
            <a:endParaRPr lang="ru-RU" dirty="0"/>
          </a:p>
          <a:p>
            <a:pPr marL="0" indent="531813">
              <a:buNone/>
            </a:pPr>
            <a:r>
              <a:rPr lang="ru-RU" dirty="0"/>
              <a:t>Знать природу, знать её законы должны все люди, чем бы они ни занимались, где бы ни жили.  Человек,  не разбирающийся в природе, не понимающий, как всё в ней зависит одно от другого, может наделать много бед.  Я перескажу коротко одну сказку Виталия Валентиновича Бианки.   Называется она « Сова».  Обидел старик сову.  Рассердилась сова и сказала старику, что больше не будет у него на лугу ловить мышей.   Но старик не обратил на это внимания- не будешь и не надо.  Перестала сова ловить мышей,  и осмелели мыши.   Стали гнёзда шмелей разорять.   Но и тут не понял ничего старик.  Улетели шмели, и некому стало клевер опылять.   Перестал расти на лугу  у старика клевер, нечем стало кормить корову.  И не стало у коровы молока.   Вот тогда-то и пошёл дед к сове просить у неё прощения. Смысл этой сказки не только в том, что нельзя обижать друзей.   Смысл ещё и в том, что  в природе всё крепко- накрепко связано между собой.  Казалось бы, какое имеет отношение сова к молоку?   А вот,  оказывается, имеет- через мышей, через шмелей, через клевер- к корове и молоку.  Вот почему надо знать природу!</a:t>
            </a:r>
          </a:p>
        </p:txBody>
      </p:sp>
    </p:spTree>
    <p:extLst>
      <p:ext uri="{BB962C8B-B14F-4D97-AF65-F5344CB8AC3E}">
        <p14:creationId xmlns:p14="http://schemas.microsoft.com/office/powerpoint/2010/main" val="142673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Аналитическая беседа по тексту.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1) Определите тему текста? </a:t>
            </a:r>
            <a:r>
              <a:rPr lang="ru-RU" dirty="0" smtClean="0"/>
              <a:t>Каждый </a:t>
            </a:r>
            <a:r>
              <a:rPr lang="ru-RU" dirty="0"/>
              <a:t>человек должен знать законы </a:t>
            </a:r>
            <a:r>
              <a:rPr lang="ru-RU" dirty="0" smtClean="0"/>
              <a:t>природы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2) Какова основная мысль </a:t>
            </a:r>
            <a:r>
              <a:rPr lang="ru-RU" dirty="0" smtClean="0"/>
              <a:t>текста? Человек </a:t>
            </a:r>
            <a:r>
              <a:rPr lang="ru-RU" dirty="0"/>
              <a:t>, не разбирающийся в природе, может наделать много бед, потому что всё в природе связано друг с </a:t>
            </a:r>
            <a:r>
              <a:rPr lang="ru-RU" dirty="0" smtClean="0"/>
              <a:t>другом.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3) Каков тип речи текста? </a:t>
            </a:r>
            <a:r>
              <a:rPr lang="ru-RU" dirty="0" smtClean="0"/>
              <a:t> Рассуждение.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4) Из каких частей состоит текст- рассуждение</a:t>
            </a:r>
            <a:r>
              <a:rPr lang="ru-RU" dirty="0" smtClean="0"/>
              <a:t>? </a:t>
            </a:r>
            <a:r>
              <a:rPr lang="ru-RU" dirty="0"/>
              <a:t>Тезис, аргумент(ы), пример, вывод.</a:t>
            </a:r>
          </a:p>
          <a:p>
            <a:pPr marL="0" indent="0">
              <a:buNone/>
            </a:pPr>
            <a:r>
              <a:rPr lang="ru-RU" dirty="0"/>
              <a:t>5) Укажем в нашем тексте тезис, </a:t>
            </a:r>
            <a:r>
              <a:rPr lang="ru-RU" dirty="0" smtClean="0"/>
              <a:t>аргумент, </a:t>
            </a:r>
            <a:r>
              <a:rPr lang="ru-RU" dirty="0" err="1" smtClean="0"/>
              <a:t>пример,вывод</a:t>
            </a:r>
            <a:r>
              <a:rPr lang="ru-RU" dirty="0"/>
              <a:t>.(Тезис- 1 предложение, </a:t>
            </a:r>
            <a:r>
              <a:rPr lang="ru-RU" dirty="0" smtClean="0"/>
              <a:t>аргумент-2, пример 3-14, вывод-15- </a:t>
            </a:r>
            <a:r>
              <a:rPr lang="ru-RU" dirty="0"/>
              <a:t>19).</a:t>
            </a:r>
          </a:p>
          <a:p>
            <a:pPr marL="0" indent="0">
              <a:buNone/>
            </a:pPr>
            <a:r>
              <a:rPr lang="ru-RU" dirty="0"/>
              <a:t>6) Уточним, к какому типу речи относится сказка? </a:t>
            </a:r>
            <a:r>
              <a:rPr lang="ru-RU" dirty="0" smtClean="0"/>
              <a:t> Повествование. </a:t>
            </a:r>
          </a:p>
          <a:p>
            <a:pPr marL="0" indent="0">
              <a:buNone/>
            </a:pPr>
            <a:r>
              <a:rPr lang="ru-RU" dirty="0" smtClean="0"/>
              <a:t>5</a:t>
            </a:r>
            <a:r>
              <a:rPr lang="ru-RU" dirty="0"/>
              <a:t>). Назовите предложения, соединяющие аргумент с примером.(3, 4). Как содержание этих предложений можно передать другими  словами? ( Обратимся к сказке В. Бианки « Сова»; Это </a:t>
            </a:r>
            <a:r>
              <a:rPr lang="ru-RU" dirty="0" smtClean="0"/>
              <a:t>подтверждает </a:t>
            </a:r>
            <a:r>
              <a:rPr lang="ru-RU" dirty="0"/>
              <a:t>сказка В. Бианки « Сова»; Об этом говорится в сказке В. Бианки « Сова»).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45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8970" y="365125"/>
            <a:ext cx="10515600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Деление текста на </a:t>
            </a:r>
            <a:r>
              <a:rPr lang="ru-RU" b="1" dirty="0" err="1" smtClean="0">
                <a:solidFill>
                  <a:srgbClr val="FF0000"/>
                </a:solidFill>
              </a:rPr>
              <a:t>микротемы</a:t>
            </a:r>
            <a:r>
              <a:rPr lang="ru-RU" b="1" dirty="0" smtClean="0">
                <a:solidFill>
                  <a:srgbClr val="FF0000"/>
                </a:solidFill>
              </a:rPr>
              <a:t> и составление плана.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8970" y="1690688"/>
            <a:ext cx="10515600" cy="435133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ru-RU" i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6000" i="1" u="sng" dirty="0" err="1" smtClean="0">
                <a:solidFill>
                  <a:srgbClr val="FF0000"/>
                </a:solidFill>
              </a:rPr>
              <a:t>Микротема</a:t>
            </a:r>
            <a:r>
              <a:rPr lang="ru-RU" sz="6000" i="1" u="sng" dirty="0" smtClean="0">
                <a:solidFill>
                  <a:srgbClr val="FF0000"/>
                </a:solidFill>
              </a:rPr>
              <a:t>-наименьшая составная часть темы целого текста</a:t>
            </a:r>
            <a:r>
              <a:rPr lang="ru-RU" sz="6000" u="sng" dirty="0" smtClean="0"/>
              <a:t>.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6000" dirty="0"/>
              <a:t> </a:t>
            </a:r>
            <a:r>
              <a:rPr lang="ru-RU" sz="6000" dirty="0" smtClean="0"/>
              <a:t>  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6000" dirty="0" smtClean="0">
                <a:ea typeface="Calibri"/>
                <a:cs typeface="Times New Roman"/>
              </a:rPr>
              <a:t> </a:t>
            </a:r>
            <a:r>
              <a:rPr lang="ru-RU" sz="6000" dirty="0">
                <a:ea typeface="Calibri"/>
                <a:cs typeface="Times New Roman"/>
              </a:rPr>
              <a:t>1. Люди должны знать природу.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6000" dirty="0">
                <a:ea typeface="Calibri"/>
                <a:cs typeface="Times New Roman"/>
              </a:rPr>
              <a:t>    2. Можно наделать много бед.</a:t>
            </a: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6000" dirty="0">
                <a:ea typeface="Calibri"/>
                <a:cs typeface="Times New Roman"/>
              </a:rPr>
              <a:t>    3. Сказка « Сова».</a:t>
            </a:r>
          </a:p>
          <a:p>
            <a:pPr marL="0" indent="0">
              <a:buNone/>
            </a:pPr>
            <a:r>
              <a:rPr lang="ru-RU" sz="6000" dirty="0">
                <a:ea typeface="Calibri"/>
                <a:cs typeface="Times New Roman"/>
              </a:rPr>
              <a:t>   </a:t>
            </a:r>
            <a:r>
              <a:rPr lang="ru-RU" sz="6000" dirty="0" smtClean="0">
                <a:ea typeface="Calibri"/>
                <a:cs typeface="Times New Roman"/>
              </a:rPr>
              <a:t>    </a:t>
            </a:r>
            <a:r>
              <a:rPr lang="ru-RU" sz="6000" dirty="0">
                <a:ea typeface="Calibri"/>
                <a:cs typeface="Times New Roman"/>
              </a:rPr>
              <a:t>4.Почему надо знать природу.</a:t>
            </a:r>
            <a:endParaRPr lang="ru-RU" sz="6000" dirty="0" smtClean="0"/>
          </a:p>
          <a:p>
            <a:pPr marL="0" indent="0">
              <a:buNone/>
            </a:pPr>
            <a:r>
              <a:rPr lang="ru-RU" sz="6000" dirty="0"/>
              <a:t> </a:t>
            </a:r>
            <a:r>
              <a:rPr lang="ru-RU" sz="6000" dirty="0" smtClean="0"/>
              <a:t>                                       </a:t>
            </a:r>
          </a:p>
          <a:p>
            <a:pPr marL="0" indent="0">
              <a:buNone/>
            </a:pPr>
            <a:r>
              <a:rPr lang="ru-RU" sz="6000" dirty="0"/>
              <a:t> </a:t>
            </a:r>
            <a:r>
              <a:rPr lang="ru-RU" sz="6000" dirty="0" smtClean="0"/>
              <a:t>                                       </a:t>
            </a:r>
          </a:p>
          <a:p>
            <a:pPr marL="0" indent="0">
              <a:buNone/>
            </a:pPr>
            <a:r>
              <a:rPr lang="ru-RU" sz="6000" i="1" dirty="0">
                <a:solidFill>
                  <a:srgbClr val="FF0000"/>
                </a:solidFill>
              </a:rPr>
              <a:t> </a:t>
            </a:r>
            <a:r>
              <a:rPr lang="ru-RU" sz="6000" i="1" dirty="0" smtClean="0">
                <a:solidFill>
                  <a:srgbClr val="FF0000"/>
                </a:solidFill>
              </a:rPr>
              <a:t>                                           Запомните:</a:t>
            </a:r>
          </a:p>
          <a:p>
            <a:pPr marL="0" indent="0">
              <a:buNone/>
            </a:pPr>
            <a:r>
              <a:rPr lang="ru-RU" sz="6000" i="1" dirty="0" smtClean="0">
                <a:solidFill>
                  <a:srgbClr val="FF0000"/>
                </a:solidFill>
              </a:rPr>
              <a:t>                   </a:t>
            </a:r>
            <a:r>
              <a:rPr lang="ru-RU" sz="6000" i="1" u="sng" dirty="0" smtClean="0">
                <a:solidFill>
                  <a:srgbClr val="FF0000"/>
                </a:solidFill>
              </a:rPr>
              <a:t>В плане столько пунктов, сколько </a:t>
            </a:r>
            <a:r>
              <a:rPr lang="ru-RU" sz="6000" i="1" u="sng" dirty="0" err="1" smtClean="0">
                <a:solidFill>
                  <a:srgbClr val="FF0000"/>
                </a:solidFill>
              </a:rPr>
              <a:t>микротем</a:t>
            </a:r>
            <a:r>
              <a:rPr lang="ru-RU" sz="6000" i="1" dirty="0" smtClean="0">
                <a:solidFill>
                  <a:srgbClr val="FF0000"/>
                </a:solidFill>
              </a:rPr>
              <a:t>.</a:t>
            </a:r>
            <a:endParaRPr lang="ru-RU" sz="6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96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          Сжатие текста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Без каких слов в первой </a:t>
            </a:r>
            <a:r>
              <a:rPr lang="ru-RU" dirty="0" err="1" smtClean="0"/>
              <a:t>микротеме</a:t>
            </a:r>
            <a:r>
              <a:rPr lang="ru-RU" dirty="0" smtClean="0"/>
              <a:t> обойтись нельзя?</a:t>
            </a:r>
            <a:endParaRPr lang="ru-RU" dirty="0"/>
          </a:p>
          <a:p>
            <a:r>
              <a:rPr lang="ru-RU" dirty="0"/>
              <a:t>Знать природу, знать её законы должны все люди, чем бы они ни занимались, где бы ни жили. </a:t>
            </a:r>
          </a:p>
        </p:txBody>
      </p:sp>
    </p:spTree>
    <p:extLst>
      <p:ext uri="{BB962C8B-B14F-4D97-AF65-F5344CB8AC3E}">
        <p14:creationId xmlns:p14="http://schemas.microsoft.com/office/powerpoint/2010/main" val="273522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1392</Words>
  <Application>Microsoft Office PowerPoint</Application>
  <PresentationFormat>Произвольный</PresentationFormat>
  <Paragraphs>102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Воздушный поток</vt:lpstr>
      <vt:lpstr>Обучение сжатому изложению. Надо ли знать природу?</vt:lpstr>
      <vt:lpstr>Подумаем.</vt:lpstr>
      <vt:lpstr>                      Цель урока</vt:lpstr>
      <vt:lpstr>Памятка  « Как работать над сжатым изложением»</vt:lpstr>
      <vt:lpstr>Способы сжатия(компрессии) текста. </vt:lpstr>
      <vt:lpstr>Прочитайте текст про себя и приготовьтесь к выразительному чтению вслух.</vt:lpstr>
      <vt:lpstr>Аналитическая беседа по тексту.</vt:lpstr>
      <vt:lpstr>Деление текста на микротемы и составление плана.</vt:lpstr>
      <vt:lpstr>                         Сжатие текста</vt:lpstr>
      <vt:lpstr>                      Сжатие текста.</vt:lpstr>
      <vt:lpstr>Сжатие текста</vt:lpstr>
      <vt:lpstr>Сжатие текста.</vt:lpstr>
      <vt:lpstr>                              Сжатие текста</vt:lpstr>
      <vt:lpstr>                           Сжатие текста</vt:lpstr>
      <vt:lpstr>                         Сжатие текста.</vt:lpstr>
      <vt:lpstr>                      Сжатие текста.</vt:lpstr>
      <vt:lpstr>               Возможный вариант текста.</vt:lpstr>
      <vt:lpstr>Напишите сжатое изложение.</vt:lpstr>
      <vt:lpstr>                   Литература.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Сжатое изложение.</dc:title>
  <dc:creator>1</dc:creator>
  <cp:lastModifiedBy>Дарья</cp:lastModifiedBy>
  <cp:revision>34</cp:revision>
  <dcterms:created xsi:type="dcterms:W3CDTF">2014-12-05T16:02:28Z</dcterms:created>
  <dcterms:modified xsi:type="dcterms:W3CDTF">2014-12-17T08:04:41Z</dcterms:modified>
</cp:coreProperties>
</file>