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65" r:id="rId5"/>
    <p:sldId id="263" r:id="rId6"/>
    <p:sldId id="262" r:id="rId7"/>
    <p:sldId id="261" r:id="rId8"/>
    <p:sldId id="260" r:id="rId9"/>
    <p:sldId id="259" r:id="rId10"/>
    <p:sldId id="258" r:id="rId11"/>
    <p:sldId id="257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26F2D-EECB-4240-982F-617307C48291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9A3C2-BC89-42F3-AC64-753437860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6B5A8-B377-4AAC-9EBE-7B61A4533C6B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F3EF9-62A0-4682-A855-1BA1389381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1EF30-6EEB-4CEC-9DDD-63CDAA6002EA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2259F-5F15-492F-91E6-A44B64197B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2D274-3F07-4694-9C94-22009B64035A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88832-7949-4AAE-8C84-62F7B589A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9FF05-FB20-4817-B9F4-40DE87E75DF8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A0B6A-07D5-405B-B246-4223B73EB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3B87D-169E-41A8-8C67-2D62E9FDC3D4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25B9A-74F2-44F5-953C-362F1C7B8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AFC70-EFD0-40E6-AC4B-BEBC56426D40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178A4-11D0-4C80-B9F5-A707F9389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7A958-DE18-4702-9AC4-D72AA54CCD9C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BD390-6BBA-435A-B035-92FEC5CDD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FCC5A-31A3-435B-BBF1-59F5EACE9DED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D9129-E824-4220-B020-6EEDF91D7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60D09-93FB-4DFE-9D6A-A0FA7B098DCC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7CED9-6FCE-4EFC-AC9A-2FC84C86B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D14FB-0813-4373-8134-B286E12B6ABE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93242-ADCE-46CA-BF8B-375EB01C8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ru-RU" smtClean="0"/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smtClean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62578E-5423-481A-B841-3D74E8AE7A6E}" type="datetimeFigureOut">
              <a:rPr lang="ru-RU"/>
              <a:pPr>
                <a:defRPr/>
              </a:pPr>
              <a:t>12.12.2014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B8D295-D9FC-4389-81A6-2CA12C9D4F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85786" y="1214422"/>
            <a:ext cx="7558086" cy="2214578"/>
          </a:xfrm>
        </p:spPr>
        <p:txBody>
          <a:bodyPr/>
          <a:lstStyle/>
          <a:p>
            <a:r>
              <a:rPr lang="ru-RU" sz="6000" b="1" dirty="0" smtClean="0"/>
              <a:t>Урок русского языка</a:t>
            </a:r>
            <a:br>
              <a:rPr lang="ru-RU" sz="6000" b="1" dirty="0" smtClean="0"/>
            </a:br>
            <a:r>
              <a:rPr lang="ru-RU" sz="6000" b="1" dirty="0" smtClean="0"/>
              <a:t>в 7 классе</a:t>
            </a:r>
            <a:endParaRPr lang="ru-RU" sz="6000" b="1" dirty="0" smtClean="0"/>
          </a:p>
        </p:txBody>
      </p:sp>
      <p:sp>
        <p:nvSpPr>
          <p:cNvPr id="2051" name="Підзаголовок 2"/>
          <p:cNvSpPr>
            <a:spLocks noGrp="1"/>
          </p:cNvSpPr>
          <p:nvPr>
            <p:ph type="subTitle" idx="1"/>
          </p:nvPr>
        </p:nvSpPr>
        <p:spPr>
          <a:xfrm>
            <a:off x="4214810" y="4000504"/>
            <a:ext cx="4286280" cy="1643074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Учитель русского языка и литературы</a:t>
            </a:r>
          </a:p>
          <a:p>
            <a:r>
              <a:rPr lang="ru-RU" sz="2400" dirty="0" err="1" smtClean="0">
                <a:solidFill>
                  <a:schemeClr val="tx1"/>
                </a:solidFill>
              </a:rPr>
              <a:t>Рупакова</a:t>
            </a:r>
            <a:r>
              <a:rPr lang="ru-RU" sz="2400" dirty="0" smtClean="0">
                <a:solidFill>
                  <a:schemeClr val="tx1"/>
                </a:solidFill>
              </a:rPr>
              <a:t> Татьяна Михайловна,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МОУ СОШ № 17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500198"/>
          </a:xfrm>
        </p:spPr>
        <p:txBody>
          <a:bodyPr/>
          <a:lstStyle/>
          <a:p>
            <a:pPr lvl="0"/>
            <a:r>
              <a:rPr lang="ru-RU" sz="3200" b="1" dirty="0" smtClean="0"/>
              <a:t>Дидактическая игра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600" b="1" dirty="0" smtClean="0"/>
              <a:t>«</a:t>
            </a:r>
            <a:r>
              <a:rPr lang="ru-RU" sz="3600" b="1" i="1" dirty="0" smtClean="0"/>
              <a:t>Найди меня</a:t>
            </a:r>
            <a:r>
              <a:rPr lang="ru-RU" sz="3600" b="1" dirty="0" smtClean="0"/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 lvl="0"/>
            <a:r>
              <a:rPr lang="ru-RU" dirty="0" smtClean="0"/>
              <a:t>Светлый, светлеть, светлеющий, светлейший.</a:t>
            </a:r>
          </a:p>
          <a:p>
            <a:pPr lvl="0"/>
            <a:r>
              <a:rPr lang="ru-RU" dirty="0" smtClean="0"/>
              <a:t>Желтеющий, желтый, желтеть, </a:t>
            </a:r>
            <a:r>
              <a:rPr lang="ru-RU" dirty="0" smtClean="0"/>
              <a:t>пожелтевший.</a:t>
            </a:r>
          </a:p>
          <a:p>
            <a:pPr lvl="0" algn="r"/>
            <a:r>
              <a:rPr lang="ru-RU" dirty="0" smtClean="0"/>
              <a:t>Крепчайший, крепкий, крепнуть, укрепленный.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Подведение итогов урока</a:t>
            </a:r>
            <a:endParaRPr lang="ru-RU" sz="3600" b="1" dirty="0" smtClean="0"/>
          </a:p>
        </p:txBody>
      </p:sp>
      <p:sp>
        <p:nvSpPr>
          <p:cNvPr id="3075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              </a:t>
            </a:r>
            <a:r>
              <a:rPr lang="ru-RU" sz="3600" i="1" dirty="0" smtClean="0"/>
              <a:t>Закончите </a:t>
            </a:r>
            <a:r>
              <a:rPr lang="ru-RU" sz="3600" i="1" dirty="0" smtClean="0"/>
              <a:t>предложение</a:t>
            </a:r>
            <a:r>
              <a:rPr lang="ru-RU" sz="3600" i="1" dirty="0" smtClean="0"/>
              <a:t>:</a:t>
            </a:r>
            <a:endParaRPr lang="ru-RU" sz="3600" i="1" dirty="0" smtClean="0"/>
          </a:p>
          <a:p>
            <a:pPr>
              <a:buNone/>
            </a:pPr>
            <a:r>
              <a:rPr lang="ru-RU" sz="3600" dirty="0" smtClean="0"/>
              <a:t>     Сегодня </a:t>
            </a:r>
            <a:r>
              <a:rPr lang="ru-RU" sz="3600" dirty="0" smtClean="0"/>
              <a:t>на уроке я узнала….</a:t>
            </a:r>
          </a:p>
          <a:p>
            <a:pPr>
              <a:buNone/>
            </a:pPr>
            <a:r>
              <a:rPr lang="ru-RU" sz="3600" dirty="0" smtClean="0"/>
              <a:t>     Мне </a:t>
            </a:r>
            <a:r>
              <a:rPr lang="ru-RU" sz="3600" dirty="0" smtClean="0"/>
              <a:t>было (трудно, легко), потому что….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214446"/>
          </a:xfrm>
        </p:spPr>
        <p:txBody>
          <a:bodyPr/>
          <a:lstStyle/>
          <a:p>
            <a:pPr lvl="0"/>
            <a:r>
              <a:rPr lang="ru-RU" sz="3600" b="1" dirty="0" smtClean="0"/>
              <a:t>Домашнее задание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</a:t>
            </a:r>
            <a:r>
              <a:rPr lang="ru-RU" sz="4000" dirty="0" smtClean="0"/>
              <a:t>Параграф </a:t>
            </a:r>
            <a:r>
              <a:rPr lang="ru-RU" sz="4000" dirty="0" smtClean="0"/>
              <a:t>16 (правило</a:t>
            </a:r>
            <a:r>
              <a:rPr lang="ru-RU" sz="4000" dirty="0" smtClean="0"/>
              <a:t>),</a:t>
            </a:r>
          </a:p>
          <a:p>
            <a:pPr>
              <a:buNone/>
            </a:pPr>
            <a:r>
              <a:rPr lang="ru-RU" sz="4000" dirty="0" smtClean="0"/>
              <a:t> </a:t>
            </a:r>
            <a:r>
              <a:rPr lang="ru-RU" sz="4000" dirty="0" smtClean="0"/>
              <a:t>упр. 76 (по заданию).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pPr algn="l"/>
            <a:r>
              <a:rPr lang="ru-RU" b="1" dirty="0" smtClean="0"/>
              <a:t>Цели: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познакомить </a:t>
            </a:r>
            <a:r>
              <a:rPr lang="ru-RU" dirty="0" smtClean="0"/>
              <a:t>учащихся с причастием как самостоятельной частью речи; формировать умения отличать причастия от прилагательного, находить причастия в тексте, определять их грамматические </a:t>
            </a:r>
            <a:r>
              <a:rPr lang="ru-RU" dirty="0" smtClean="0"/>
              <a:t>         признаки</a:t>
            </a:r>
            <a:r>
              <a:rPr lang="ru-RU" dirty="0" smtClean="0"/>
              <a:t>; развивать связную речь, логическое мышление, воспитывать бережное отношение к родной природе.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500222"/>
          </a:xfrm>
        </p:spPr>
        <p:txBody>
          <a:bodyPr/>
          <a:lstStyle/>
          <a:p>
            <a:pPr lvl="0"/>
            <a:r>
              <a:rPr lang="ru-RU" sz="3600" dirty="0" smtClean="0"/>
              <a:t>Словарная работа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«Говори правильно»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/>
          <a:lstStyle/>
          <a:p>
            <a:r>
              <a:rPr lang="ru-RU" sz="4800" i="1" dirty="0" smtClean="0"/>
              <a:t>Нач</a:t>
            </a:r>
            <a:r>
              <a:rPr lang="ru-RU" sz="4800" b="1" i="1" dirty="0" smtClean="0"/>
              <a:t>а</a:t>
            </a:r>
            <a:r>
              <a:rPr lang="ru-RU" sz="4800" i="1" dirty="0" smtClean="0"/>
              <a:t>вшийся </a:t>
            </a:r>
          </a:p>
          <a:p>
            <a:r>
              <a:rPr lang="ru-RU" sz="4800" i="1" dirty="0" smtClean="0"/>
              <a:t>отн</a:t>
            </a:r>
            <a:r>
              <a:rPr lang="ru-RU" sz="4800" b="1" i="1" dirty="0" smtClean="0"/>
              <a:t>я</a:t>
            </a:r>
            <a:r>
              <a:rPr lang="ru-RU" sz="4800" i="1" dirty="0" smtClean="0"/>
              <a:t>вший</a:t>
            </a:r>
          </a:p>
          <a:p>
            <a:r>
              <a:rPr lang="ru-RU" sz="4800" i="1" dirty="0" smtClean="0"/>
              <a:t> </a:t>
            </a:r>
            <a:r>
              <a:rPr lang="ru-RU" sz="4800" i="1" dirty="0" smtClean="0"/>
              <a:t>подн</a:t>
            </a:r>
            <a:r>
              <a:rPr lang="ru-RU" sz="4800" b="1" i="1" dirty="0" smtClean="0"/>
              <a:t>я</a:t>
            </a:r>
            <a:r>
              <a:rPr lang="ru-RU" sz="4800" i="1" dirty="0" smtClean="0"/>
              <a:t>вший</a:t>
            </a:r>
            <a:r>
              <a:rPr lang="ru-RU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/>
          <a:lstStyle/>
          <a:p>
            <a:r>
              <a:rPr lang="ru-RU" sz="4000" b="1" dirty="0" smtClean="0"/>
              <a:t>Найдите лишнее слово,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поясните </a:t>
            </a:r>
            <a:r>
              <a:rPr lang="ru-RU" sz="4000" b="1" dirty="0" smtClean="0"/>
              <a:t>свою точку зрения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pPr lvl="0" algn="ctr"/>
            <a:r>
              <a:rPr lang="ru-RU" sz="5400" b="1" i="1" dirty="0" smtClean="0"/>
              <a:t>Белый</a:t>
            </a:r>
          </a:p>
          <a:p>
            <a:pPr lvl="0" algn="ctr"/>
            <a:r>
              <a:rPr lang="ru-RU" sz="5400" b="1" i="1" dirty="0" smtClean="0"/>
              <a:t> белеющий      </a:t>
            </a:r>
          </a:p>
          <a:p>
            <a:pPr lvl="0" algn="ctr"/>
            <a:r>
              <a:rPr lang="ru-RU" sz="5400" b="1" i="1" dirty="0" smtClean="0"/>
              <a:t>белеть</a:t>
            </a:r>
            <a:r>
              <a:rPr lang="ru-RU" sz="5400" b="1" i="1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000" dirty="0" smtClean="0"/>
              <a:t>Тема урока: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/>
              <a:t>Причастие </a:t>
            </a:r>
          </a:p>
          <a:p>
            <a:pPr algn="ctr">
              <a:buNone/>
            </a:pPr>
            <a:r>
              <a:rPr lang="ru-RU" sz="6000" b="1" dirty="0" smtClean="0"/>
              <a:t>как часть речи</a:t>
            </a:r>
            <a:endParaRPr lang="ru-RU" sz="6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143000"/>
          </a:xfrm>
        </p:spPr>
        <p:txBody>
          <a:bodyPr/>
          <a:lstStyle/>
          <a:p>
            <a:r>
              <a:rPr lang="ru-RU" sz="3600" b="1" dirty="0" smtClean="0"/>
              <a:t>Сравните слова </a:t>
            </a:r>
            <a:r>
              <a:rPr lang="ru-RU" sz="3600" b="1" i="1" dirty="0" smtClean="0"/>
              <a:t>белый </a:t>
            </a:r>
            <a:r>
              <a:rPr lang="ru-RU" sz="3600" b="1" dirty="0" smtClean="0"/>
              <a:t>и </a:t>
            </a:r>
            <a:r>
              <a:rPr lang="ru-RU" sz="3600" b="1" i="1" dirty="0" smtClean="0"/>
              <a:t>белеющий</a:t>
            </a:r>
            <a:r>
              <a:rPr lang="ru-RU" sz="3600" b="1" dirty="0" smtClean="0"/>
              <a:t>, что у них общего и чем они отличаются?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57158" y="2071678"/>
            <a:ext cx="4040188" cy="357190"/>
          </a:xfrm>
        </p:spPr>
        <p:txBody>
          <a:bodyPr/>
          <a:lstStyle/>
          <a:p>
            <a:endParaRPr lang="ru-RU" sz="4000" dirty="0" smtClean="0"/>
          </a:p>
          <a:p>
            <a:endParaRPr lang="ru-RU" sz="4000" dirty="0" smtClean="0"/>
          </a:p>
          <a:p>
            <a:endParaRPr lang="ru-RU" sz="4000" dirty="0" smtClean="0"/>
          </a:p>
          <a:p>
            <a:endParaRPr lang="ru-RU" sz="4000" dirty="0" smtClean="0"/>
          </a:p>
          <a:p>
            <a:endParaRPr lang="ru-RU" sz="4000" dirty="0" smtClean="0"/>
          </a:p>
          <a:p>
            <a:endParaRPr lang="ru-RU" sz="4000" dirty="0" smtClean="0"/>
          </a:p>
          <a:p>
            <a:endParaRPr lang="ru-RU" sz="4000" dirty="0" smtClean="0"/>
          </a:p>
          <a:p>
            <a:pPr algn="ctr"/>
            <a:r>
              <a:rPr lang="ru-RU" sz="4000" dirty="0" smtClean="0"/>
              <a:t>Общие </a:t>
            </a:r>
            <a:endParaRPr lang="ru-RU" sz="4000" dirty="0" smtClean="0"/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ru-RU" sz="3600" dirty="0" smtClean="0"/>
              <a:t>Отвечают на вопрос: какой?</a:t>
            </a:r>
          </a:p>
          <a:p>
            <a:pPr lvl="0"/>
            <a:r>
              <a:rPr lang="ru-RU" sz="3600" dirty="0" smtClean="0"/>
              <a:t>Грамматические признаки</a:t>
            </a:r>
          </a:p>
          <a:p>
            <a:r>
              <a:rPr lang="ru-RU" sz="3600" dirty="0" smtClean="0"/>
              <a:t>Синтаксическая</a:t>
            </a:r>
          </a:p>
          <a:p>
            <a:r>
              <a:rPr lang="ru-RU" sz="3600" dirty="0" smtClean="0"/>
              <a:t> </a:t>
            </a:r>
            <a:r>
              <a:rPr lang="ru-RU" sz="3600" dirty="0" smtClean="0"/>
              <a:t>                   роль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928802"/>
            <a:ext cx="4041775" cy="500066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4000" dirty="0" smtClean="0"/>
              <a:t>Отличия 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00562" y="2174875"/>
            <a:ext cx="4357717" cy="3951288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Прилагательное </a:t>
            </a:r>
            <a:r>
              <a:rPr lang="ru-RU" sz="3600" dirty="0" smtClean="0"/>
              <a:t>обозначает </a:t>
            </a:r>
            <a:r>
              <a:rPr lang="ru-RU" sz="3600" dirty="0" smtClean="0"/>
              <a:t>признак предмета</a:t>
            </a:r>
            <a:r>
              <a:rPr lang="ru-RU" sz="3600" dirty="0" smtClean="0"/>
              <a:t>, причастие – признак предмета по действию. </a:t>
            </a:r>
            <a:endParaRPr lang="ru-RU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Признаки каких двух  частей речи  соединяет в себе причастие? </a:t>
            </a:r>
            <a:endParaRPr lang="ru-RU" sz="4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571612"/>
          <a:ext cx="8115328" cy="46863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057664"/>
                <a:gridCol w="4057664"/>
              </a:tblGrid>
              <a:tr h="1189907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Прилагательное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Глагол</a:t>
                      </a:r>
                      <a:endParaRPr lang="ru-RU" sz="4000" dirty="0"/>
                    </a:p>
                  </a:txBody>
                  <a:tcPr/>
                </a:tc>
              </a:tr>
              <a:tr h="3496413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800" dirty="0" smtClean="0"/>
                        <a:t>Вопрос.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800" dirty="0" smtClean="0"/>
                        <a:t>Грамматические признаки.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800" dirty="0" smtClean="0"/>
                        <a:t>Синтаксическая роль.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 . Вид</a:t>
                      </a:r>
                      <a:r>
                        <a:rPr lang="ru-RU" sz="2800" baseline="0" dirty="0" smtClean="0"/>
                        <a:t>  совершенный несовершенный</a:t>
                      </a:r>
                    </a:p>
                    <a:p>
                      <a:r>
                        <a:rPr lang="ru-RU" sz="2800" baseline="0" dirty="0" smtClean="0"/>
                        <a:t>2. Время. Может быть настоящего и прошедшего времени.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357322"/>
          </a:xfrm>
        </p:spPr>
        <p:txBody>
          <a:bodyPr/>
          <a:lstStyle/>
          <a:p>
            <a:pPr lvl="0"/>
            <a:r>
              <a:rPr lang="ru-RU" sz="4000" b="1" dirty="0" smtClean="0"/>
              <a:t>Составьте связный рассказ о причастии по плану: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600" dirty="0" smtClean="0"/>
              <a:t>что такое причастие;</a:t>
            </a:r>
          </a:p>
          <a:p>
            <a:r>
              <a:rPr lang="ru-RU" sz="3600" dirty="0" smtClean="0"/>
              <a:t>что </a:t>
            </a:r>
            <a:r>
              <a:rPr lang="ru-RU" sz="3600" dirty="0" smtClean="0"/>
              <a:t>общего у причастия с причастием и глаголом;</a:t>
            </a:r>
          </a:p>
          <a:p>
            <a:r>
              <a:rPr lang="ru-RU" sz="3600" dirty="0" smtClean="0"/>
              <a:t>какова синтаксическая </a:t>
            </a:r>
            <a:r>
              <a:rPr lang="ru-RU" sz="3600" dirty="0" smtClean="0"/>
              <a:t>роль </a:t>
            </a:r>
            <a:r>
              <a:rPr lang="ru-RU" sz="3600" dirty="0" smtClean="0"/>
              <a:t>    причастия </a:t>
            </a:r>
            <a:r>
              <a:rPr lang="ru-RU" sz="3600" dirty="0" smtClean="0"/>
              <a:t>в предложении?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643074"/>
          </a:xfrm>
        </p:spPr>
        <p:txBody>
          <a:bodyPr/>
          <a:lstStyle/>
          <a:p>
            <a:r>
              <a:rPr lang="ru-RU" sz="3600" b="1" dirty="0" smtClean="0"/>
              <a:t>Запишите словосочетания  в первый столбик, образуйте от глагола  причастие и запишите  во второй столбик</a:t>
            </a:r>
            <a:r>
              <a:rPr lang="ru-RU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496"/>
            <a:ext cx="8229600" cy="3268667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3600" dirty="0" smtClean="0"/>
              <a:t>Ягода </a:t>
            </a:r>
            <a:r>
              <a:rPr lang="ru-RU" sz="3600" dirty="0" smtClean="0"/>
              <a:t>спеет</a:t>
            </a:r>
            <a:r>
              <a:rPr lang="ru-RU" sz="3600" dirty="0" smtClean="0"/>
              <a:t>,</a:t>
            </a:r>
          </a:p>
          <a:p>
            <a:pPr algn="ctr">
              <a:buNone/>
            </a:pPr>
            <a:r>
              <a:rPr lang="ru-RU" sz="3600" dirty="0" smtClean="0"/>
              <a:t> </a:t>
            </a:r>
            <a:r>
              <a:rPr lang="ru-RU" sz="3600" dirty="0" smtClean="0"/>
              <a:t>пятно чернеет, </a:t>
            </a:r>
            <a:endParaRPr lang="ru-RU" sz="3600" dirty="0" smtClean="0"/>
          </a:p>
          <a:p>
            <a:pPr algn="ctr">
              <a:buNone/>
            </a:pPr>
            <a:r>
              <a:rPr lang="ru-RU" sz="3600" dirty="0" smtClean="0"/>
              <a:t>небо </a:t>
            </a:r>
            <a:r>
              <a:rPr lang="ru-RU" sz="3600" dirty="0" smtClean="0"/>
              <a:t>светлеет, </a:t>
            </a:r>
            <a:endParaRPr lang="ru-RU" sz="3600" dirty="0" smtClean="0"/>
          </a:p>
          <a:p>
            <a:pPr algn="ctr">
              <a:buNone/>
            </a:pPr>
            <a:r>
              <a:rPr lang="ru-RU" sz="3600" dirty="0" smtClean="0"/>
              <a:t>   дерево </a:t>
            </a:r>
            <a:r>
              <a:rPr lang="ru-RU" sz="3600" dirty="0" smtClean="0"/>
              <a:t>зеленеет</a:t>
            </a:r>
            <a:r>
              <a:rPr lang="ru-RU" sz="3600" dirty="0" smtClean="0"/>
              <a:t>,</a:t>
            </a:r>
          </a:p>
          <a:p>
            <a:pPr algn="ctr">
              <a:buNone/>
            </a:pPr>
            <a:r>
              <a:rPr lang="ru-RU" sz="3600" dirty="0" smtClean="0"/>
              <a:t> </a:t>
            </a:r>
            <a:r>
              <a:rPr lang="ru-RU" sz="3600" dirty="0" smtClean="0"/>
              <a:t>ученик читает.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07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07</Template>
  <TotalTime>44</TotalTime>
  <Words>271</Words>
  <Application>Microsoft Office PowerPoint</Application>
  <PresentationFormat>Экран (4:3)</PresentationFormat>
  <Paragraphs>64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Calibri</vt:lpstr>
      <vt:lpstr>Arial</vt:lpstr>
      <vt:lpstr>07</vt:lpstr>
      <vt:lpstr>Урок русского языка в 7 классе</vt:lpstr>
      <vt:lpstr>Цели:  </vt:lpstr>
      <vt:lpstr>Словарная работа  «Говори правильно» </vt:lpstr>
      <vt:lpstr>Найдите лишнее слово,  поясните свою точку зрения</vt:lpstr>
      <vt:lpstr>Тема урока:</vt:lpstr>
      <vt:lpstr>Сравните слова белый и белеющий, что у них общего и чем они отличаются? </vt:lpstr>
      <vt:lpstr>Признаки каких двух  частей речи  соединяет в себе причастие? </vt:lpstr>
      <vt:lpstr>Составьте связный рассказ о причастии по плану: </vt:lpstr>
      <vt:lpstr>Запишите словосочетания  в первый столбик, образуйте от глагола  причастие и запишите  во второй столбик. </vt:lpstr>
      <vt:lpstr>Дидактическая игра  «Найди меня» </vt:lpstr>
      <vt:lpstr>Подведение итогов урока</vt:lpstr>
      <vt:lpstr>Домашнее задание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7 классе</dc:title>
  <dc:creator>Дмитрий</dc:creator>
  <cp:lastModifiedBy>Дмитрий</cp:lastModifiedBy>
  <cp:revision>5</cp:revision>
  <dcterms:created xsi:type="dcterms:W3CDTF">2014-12-12T19:29:10Z</dcterms:created>
  <dcterms:modified xsi:type="dcterms:W3CDTF">2014-12-12T20:13:20Z</dcterms:modified>
</cp:coreProperties>
</file>