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4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5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20A8-2C99-403D-91C2-7AE83AEC5E43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7B7D-D7BE-4819-9808-CE28730C8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31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20A8-2C99-403D-91C2-7AE83AEC5E43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7B7D-D7BE-4819-9808-CE28730C8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644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20A8-2C99-403D-91C2-7AE83AEC5E43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7B7D-D7BE-4819-9808-CE28730C8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87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20A8-2C99-403D-91C2-7AE83AEC5E43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7B7D-D7BE-4819-9808-CE28730C8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19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20A8-2C99-403D-91C2-7AE83AEC5E43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7B7D-D7BE-4819-9808-CE28730C8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71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20A8-2C99-403D-91C2-7AE83AEC5E43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7B7D-D7BE-4819-9808-CE28730C8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563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20A8-2C99-403D-91C2-7AE83AEC5E43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7B7D-D7BE-4819-9808-CE28730C8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506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20A8-2C99-403D-91C2-7AE83AEC5E43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7B7D-D7BE-4819-9808-CE28730C8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103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20A8-2C99-403D-91C2-7AE83AEC5E43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7B7D-D7BE-4819-9808-CE28730C8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013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20A8-2C99-403D-91C2-7AE83AEC5E43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7B7D-D7BE-4819-9808-CE28730C8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65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20A8-2C99-403D-91C2-7AE83AEC5E43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7B7D-D7BE-4819-9808-CE28730C8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14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620A8-2C99-403D-91C2-7AE83AEC5E43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67B7D-D7BE-4819-9808-CE28730C8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47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</a:rPr>
              <a:t>Толковый словарь </a:t>
            </a:r>
            <a:r>
              <a:rPr lang="ru-RU" sz="2200" b="1" dirty="0" smtClean="0">
                <a:solidFill>
                  <a:srgbClr val="002060"/>
                </a:solidFill>
              </a:rPr>
              <a:t>Т.Ф. Ефремовой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/>
              <a:t>1</a:t>
            </a:r>
            <a:r>
              <a:rPr lang="ru-RU" sz="2200" b="1" dirty="0"/>
              <a:t>. ж. Насекомое </a:t>
            </a:r>
            <a:r>
              <a:rPr lang="ru-RU" sz="2200" b="1" dirty="0" smtClean="0"/>
              <a:t>с </a:t>
            </a:r>
            <a:r>
              <a:rPr lang="ru-RU" sz="2200" b="1" dirty="0"/>
              <a:t>двумя парами крыльев разнообразной окраски, покрытых микроскопическими чешуйками. 2. </a:t>
            </a:r>
            <a:r>
              <a:rPr lang="ru-RU" sz="2200" b="1" i="1" dirty="0" smtClean="0">
                <a:solidFill>
                  <a:srgbClr val="C00000"/>
                </a:solidFill>
              </a:rPr>
              <a:t>перен</a:t>
            </a:r>
            <a:r>
              <a:rPr lang="ru-RU" sz="2200" b="1" dirty="0" smtClean="0"/>
              <a:t>. ж</a:t>
            </a:r>
            <a:r>
              <a:rPr lang="ru-RU" sz="2200" b="1" dirty="0"/>
              <a:t>. Галстук в виде небольшого банта</a:t>
            </a:r>
            <a:r>
              <a:rPr lang="ru-RU" b="1" dirty="0"/>
              <a:t>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83" y="1827794"/>
            <a:ext cx="4753338" cy="377435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27794"/>
            <a:ext cx="4286491" cy="3774353"/>
          </a:xfrm>
        </p:spPr>
      </p:pic>
    </p:spTree>
    <p:extLst>
      <p:ext uri="{BB962C8B-B14F-4D97-AF65-F5344CB8AC3E}">
        <p14:creationId xmlns:p14="http://schemas.microsoft.com/office/powerpoint/2010/main" val="427794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00942"/>
            <a:ext cx="9144000" cy="162718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Назови обобщающее </a:t>
            </a:r>
            <a:r>
              <a:rPr lang="ru-RU" b="1" dirty="0" smtClean="0">
                <a:solidFill>
                  <a:srgbClr val="FF0000"/>
                </a:solidFill>
              </a:rPr>
              <a:t>слово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928127"/>
            <a:ext cx="9144000" cy="4808340"/>
          </a:xfrm>
          <a:solidFill>
            <a:schemeClr val="accent5"/>
          </a:solidFill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223" y="4330560"/>
            <a:ext cx="3468065" cy="231204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920" y="1938337"/>
            <a:ext cx="3568985" cy="236445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437" y="1928126"/>
            <a:ext cx="3489639" cy="242033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920" y="4313000"/>
            <a:ext cx="3547515" cy="2400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61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045" y="92597"/>
            <a:ext cx="11632557" cy="6366075"/>
          </a:xfrm>
          <a:solidFill>
            <a:schemeClr val="accent4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ru-RU" sz="6000" dirty="0" smtClean="0"/>
              <a:t>НАСЕКОМОЕ</a:t>
            </a:r>
          </a:p>
          <a:p>
            <a:endParaRPr lang="ru-RU" sz="6000" dirty="0"/>
          </a:p>
          <a:p>
            <a:r>
              <a:rPr lang="ru-RU" sz="6000" dirty="0" smtClean="0"/>
              <a:t>бабочка         стрекоза            пчела</a:t>
            </a:r>
          </a:p>
          <a:p>
            <a:r>
              <a:rPr lang="ru-RU" sz="6000" dirty="0" smtClean="0"/>
              <a:t>таракан          комар  </a:t>
            </a:r>
          </a:p>
          <a:p>
            <a:r>
              <a:rPr lang="ru-RU" sz="6000" dirty="0" smtClean="0"/>
              <a:t>                                                кузнечик</a:t>
            </a:r>
            <a:endParaRPr lang="ru-RU" sz="6000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2667966" y="798653"/>
            <a:ext cx="1336874" cy="1331089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694744" y="798653"/>
            <a:ext cx="11575" cy="1435261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7963383" y="798653"/>
            <a:ext cx="1915610" cy="1331089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3790710" y="798653"/>
            <a:ext cx="729203" cy="2326512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7083707" y="798653"/>
            <a:ext cx="879676" cy="2326512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7407797" y="798653"/>
            <a:ext cx="2662178" cy="331036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53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16</Words>
  <Application>Microsoft Office PowerPoint</Application>
  <PresentationFormat>Широкоэкранный</PresentationFormat>
  <Paragraphs>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Толковый словарь Т.Ф. Ефремовой  1. ж. Насекомое с двумя парами крыльев разнообразной окраски, покрытых микроскопическими чешуйками. 2. перен. ж. Галстук в виде небольшого банта.</vt:lpstr>
      <vt:lpstr>Назови обобщающее слово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Назови обобщающее слово.</dc:title>
  <dc:creator>User</dc:creator>
  <cp:lastModifiedBy>User</cp:lastModifiedBy>
  <cp:revision>4</cp:revision>
  <dcterms:created xsi:type="dcterms:W3CDTF">2014-12-14T13:02:19Z</dcterms:created>
  <dcterms:modified xsi:type="dcterms:W3CDTF">2014-12-14T20:44:30Z</dcterms:modified>
</cp:coreProperties>
</file>