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7A8D-7A05-41A3-A066-7192FB6A96B5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0D1B-B453-4383-A088-B8C6363F5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5C2B-0403-4870-BF44-3DD63C784438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1D8A-BDD9-47E3-B290-829253401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AA9C-6C9F-43C0-9155-867834490323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42FF-29BF-486D-B674-23B9A9A3D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A07C-F7FF-4311-A8E9-A9B926B0AB90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FEF1-555D-45D0-BF9B-59290C36D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0772-4072-47ED-AE8E-CE07A9B3AB39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AD02-B5EB-4564-931C-E92229A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D7E8-33A2-4A87-BD36-2093AB6A9ED9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1CDA-6A5F-46E1-801D-6C2479771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A1C2B-5492-4D4A-BC12-B61ACEFA4D1B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CF10-069F-4985-AA01-310681C94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F4E4-AE83-4817-8FD3-9FB7A927BDF3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162B-8C44-4591-825B-CF9DB0E02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D03F-9855-4206-BD03-6B05FB02A6CC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DF2B-3D89-4F1B-AE39-700A12BC7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E12A-28A3-409D-9907-686908F94B0F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3540-5695-403A-92F2-C78333ED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93C2-F47D-494B-B1DE-BBA68434B2B2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1C63-A4B2-4A37-9956-30F7D003B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E27C3-2A2F-4114-8CAB-051916457515}" type="datetimeFigureOut">
              <a:rPr lang="ru-RU"/>
              <a:pPr>
                <a:defRPr/>
              </a:pPr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5F1E1-88ED-4AB4-B89A-D85CC397E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517/44774248.ef/0_6775b_b34badfe_XL" TargetMode="External"/><Relationship Id="rId5" Type="http://schemas.openxmlformats.org/officeDocument/2006/relationships/hyperlink" Target="http://dlm3.meta.ua/pic/0/51/193/P7K6KDqfij.jpg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lm3.meta.ua/pic/0/51/193/P7K6KDqfij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4517/44774248.ef/0_6775b_b34badfe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5588" cy="6858000"/>
          </a:xfrm>
        </p:spPr>
      </p:pic>
      <p:sp>
        <p:nvSpPr>
          <p:cNvPr id="5" name="Овал 4"/>
          <p:cNvSpPr/>
          <p:nvPr/>
        </p:nvSpPr>
        <p:spPr>
          <a:xfrm>
            <a:off x="3059113" y="1052513"/>
            <a:ext cx="3816350" cy="3960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FF"/>
                </a:solidFill>
                <a:latin typeface="Arial" charset="0"/>
              </a:rPr>
              <a:t>Мин …</a:t>
            </a:r>
          </a:p>
          <a:p>
            <a:pPr algn="ctr">
              <a:defRPr/>
            </a:pPr>
            <a:r>
              <a:rPr lang="tt-RU" sz="6000" b="1">
                <a:solidFill>
                  <a:srgbClr val="FFFFFF"/>
                </a:solidFill>
                <a:latin typeface="Arial" charset="0"/>
              </a:rPr>
              <a:t>Син ...</a:t>
            </a:r>
          </a:p>
          <a:p>
            <a:pPr algn="ctr">
              <a:defRPr/>
            </a:pPr>
            <a:r>
              <a:rPr lang="tt-RU" sz="6000" b="1">
                <a:solidFill>
                  <a:srgbClr val="FFFFFF"/>
                </a:solidFill>
                <a:latin typeface="Arial" charset="0"/>
              </a:rPr>
              <a:t>Ул ...</a:t>
            </a:r>
            <a:endParaRPr lang="ru-RU" sz="6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364163" y="6137275"/>
            <a:ext cx="2305050" cy="720725"/>
          </a:xfrm>
          <a:prstGeom prst="ellipse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57788"/>
            <a:ext cx="5832475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Батталова Н.Р</a:t>
            </a:r>
            <a:r>
              <a:rPr lang="ru-RU" b="1" i="1">
                <a:solidFill>
                  <a:schemeClr val="tx1"/>
                </a:solidFill>
              </a:rPr>
              <a:t>.</a:t>
            </a:r>
            <a:endParaRPr lang="ru-RU" b="1" i="1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tt-RU" b="1" i="1">
                <a:solidFill>
                  <a:schemeClr val="tx1"/>
                </a:solidFill>
                <a:latin typeface="Arial" charset="0"/>
              </a:rPr>
              <a:t>Татар теле һәм </a:t>
            </a:r>
          </a:p>
          <a:p>
            <a:pPr algn="ctr">
              <a:defRPr/>
            </a:pPr>
            <a:r>
              <a:rPr lang="tt-RU" b="1" i="1">
                <a:solidFill>
                  <a:schemeClr val="tx1"/>
                </a:solidFill>
                <a:latin typeface="Arial" charset="0"/>
              </a:rPr>
              <a:t>әдәбияты укытучысы.</a:t>
            </a:r>
          </a:p>
          <a:p>
            <a:pPr algn="ctr">
              <a:defRPr/>
            </a:pPr>
            <a:r>
              <a:rPr lang="tt-RU" b="1" i="1">
                <a:solidFill>
                  <a:schemeClr val="tx1"/>
                </a:solidFill>
                <a:latin typeface="Arial" charset="0"/>
              </a:rPr>
              <a:t>МББУ “1 нче ли</a:t>
            </a:r>
            <a:r>
              <a:rPr lang="ru-RU" b="1" i="1">
                <a:solidFill>
                  <a:schemeClr val="tx1"/>
                </a:solidFill>
                <a:latin typeface="Arial" charset="0"/>
              </a:rPr>
              <a:t>ц</a:t>
            </a:r>
            <a:r>
              <a:rPr lang="tt-RU" b="1" i="1">
                <a:solidFill>
                  <a:schemeClr val="tx1"/>
                </a:solidFill>
                <a:latin typeface="Arial" charset="0"/>
              </a:rPr>
              <a:t>ей” </a:t>
            </a:r>
          </a:p>
          <a:p>
            <a:pPr algn="ctr">
              <a:defRPr/>
            </a:pPr>
            <a:r>
              <a:rPr lang="tt-RU" b="1" i="1">
                <a:solidFill>
                  <a:schemeClr val="tx1"/>
                </a:solidFill>
                <a:latin typeface="Arial" charset="0"/>
              </a:rPr>
              <a:t>Яшел Үзән шәһәре </a:t>
            </a:r>
          </a:p>
          <a:p>
            <a:pPr algn="ctr">
              <a:defRPr/>
            </a:pPr>
            <a:r>
              <a:rPr lang="tt-RU" b="1" i="1">
                <a:solidFill>
                  <a:schemeClr val="tx1"/>
                </a:solidFill>
                <a:latin typeface="Arial" charset="0"/>
              </a:rPr>
              <a:t>Татарстан Республикасы</a:t>
            </a:r>
            <a:endParaRPr lang="ru-RU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8" name="WordArt 7"/>
          <p:cNvSpPr>
            <a:spLocks noChangeArrowheads="1" noChangeShapeType="1" noTextEdit="1"/>
          </p:cNvSpPr>
          <p:nvPr/>
        </p:nvSpPr>
        <p:spPr bwMode="auto">
          <a:xfrm>
            <a:off x="5724525" y="6334125"/>
            <a:ext cx="1584325" cy="334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 нче сыйныф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Овальная выноска 12"/>
          <p:cNvSpPr>
            <a:spLocks noChangeArrowheads="1"/>
          </p:cNvSpPr>
          <p:nvPr/>
        </p:nvSpPr>
        <p:spPr bwMode="auto">
          <a:xfrm>
            <a:off x="0" y="4630738"/>
            <a:ext cx="5940425" cy="1728787"/>
          </a:xfrm>
          <a:prstGeom prst="wedgeEllipseCallout">
            <a:avLst>
              <a:gd name="adj1" fmla="val -7644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Ул сикерә…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/>
          <p:nvPr/>
        </p:nvSpPr>
        <p:spPr>
          <a:xfrm>
            <a:off x="1187450" y="5540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Выноска-облако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63938" y="220663"/>
            <a:ext cx="2555875" cy="973137"/>
          </a:xfrm>
          <a:prstGeom prst="cloudCallout">
            <a:avLst>
              <a:gd name="adj1" fmla="val 125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659563" y="741363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Овальная выноска 12"/>
          <p:cNvSpPr>
            <a:spLocks noChangeArrowheads="1"/>
          </p:cNvSpPr>
          <p:nvPr/>
        </p:nvSpPr>
        <p:spPr bwMode="auto">
          <a:xfrm>
            <a:off x="107950" y="4630738"/>
            <a:ext cx="5111750" cy="1728787"/>
          </a:xfrm>
          <a:prstGeom prst="wedgeEllipseCallout">
            <a:avLst>
              <a:gd name="adj1" fmla="val -2889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Мин баса…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87450" y="692150"/>
            <a:ext cx="1800225" cy="973138"/>
          </a:xfrm>
          <a:prstGeom prst="cloudCallout">
            <a:avLst>
              <a:gd name="adj1" fmla="val 35185"/>
              <a:gd name="adj2" fmla="val 121125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м</a:t>
            </a:r>
            <a:endParaRPr lang="ru-RU" sz="6600" b="1"/>
          </a:p>
        </p:txBody>
      </p:sp>
      <p:sp>
        <p:nvSpPr>
          <p:cNvPr id="16" name="Выноска-облако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19475" y="401638"/>
            <a:ext cx="3024188" cy="973137"/>
          </a:xfrm>
          <a:prstGeom prst="cloudCallout">
            <a:avLst>
              <a:gd name="adj1" fmla="val -2861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551613" y="4016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Овальная выноска 12"/>
          <p:cNvSpPr>
            <a:spLocks noChangeArrowheads="1"/>
          </p:cNvSpPr>
          <p:nvPr/>
        </p:nvSpPr>
        <p:spPr bwMode="auto">
          <a:xfrm>
            <a:off x="179388" y="4630738"/>
            <a:ext cx="5040312" cy="1728787"/>
          </a:xfrm>
          <a:prstGeom prst="wedgeEllipseCallout">
            <a:avLst>
              <a:gd name="adj1" fmla="val -3639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Син баса…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4" action="ppaction://hlinksldjump"/>
          </p:cNvPr>
          <p:cNvSpPr/>
          <p:nvPr/>
        </p:nvSpPr>
        <p:spPr>
          <a:xfrm>
            <a:off x="1042988" y="60642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16" name="Выноска-облако 15">
            <a:hlinkClick r:id="rId4" action="ppaction://hlinksldjump"/>
          </p:cNvPr>
          <p:cNvSpPr/>
          <p:nvPr/>
        </p:nvSpPr>
        <p:spPr>
          <a:xfrm>
            <a:off x="3903663" y="7064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Выноска-облако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1863" y="692150"/>
            <a:ext cx="2881312" cy="973138"/>
          </a:xfrm>
          <a:prstGeom prst="cloudCallout">
            <a:avLst>
              <a:gd name="adj1" fmla="val -11764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Овальная выноска 12"/>
          <p:cNvSpPr>
            <a:spLocks noChangeArrowheads="1"/>
          </p:cNvSpPr>
          <p:nvPr/>
        </p:nvSpPr>
        <p:spPr bwMode="auto">
          <a:xfrm>
            <a:off x="250825" y="4630738"/>
            <a:ext cx="4968875" cy="1728787"/>
          </a:xfrm>
          <a:prstGeom prst="wedgeEllipseCallout">
            <a:avLst>
              <a:gd name="adj1" fmla="val -4407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Ул баса…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606425"/>
            <a:ext cx="2843213" cy="973138"/>
          </a:xfrm>
          <a:prstGeom prst="cloudCallout">
            <a:avLst>
              <a:gd name="adj1" fmla="val 5167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  <p:sp>
        <p:nvSpPr>
          <p:cNvPr id="16" name="Выноска-облако 15">
            <a:hlinkClick r:id="rId8" action="ppaction://hlinksldjump"/>
          </p:cNvPr>
          <p:cNvSpPr/>
          <p:nvPr/>
        </p:nvSpPr>
        <p:spPr>
          <a:xfrm>
            <a:off x="3903663" y="7064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>
                <a:solidFill>
                  <a:schemeClr val="tx1"/>
                </a:solidFill>
                <a:latin typeface="Arial" charset="0"/>
              </a:rPr>
              <a:t>м</a:t>
            </a:r>
          </a:p>
        </p:txBody>
      </p:sp>
      <p:sp>
        <p:nvSpPr>
          <p:cNvPr id="17" name="Выноска-облако 16">
            <a:hlinkClick r:id="rId8" action="ppaction://hlinksldjump"/>
          </p:cNvPr>
          <p:cNvSpPr/>
          <p:nvPr/>
        </p:nvSpPr>
        <p:spPr>
          <a:xfrm>
            <a:off x="6584950" y="7064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Овальная выноска 12"/>
          <p:cNvSpPr>
            <a:spLocks noChangeArrowheads="1"/>
          </p:cNvSpPr>
          <p:nvPr/>
        </p:nvSpPr>
        <p:spPr bwMode="auto">
          <a:xfrm>
            <a:off x="107950" y="4630738"/>
            <a:ext cx="5111750" cy="1728787"/>
          </a:xfrm>
          <a:prstGeom prst="wedgeEllipseCallout">
            <a:avLst>
              <a:gd name="adj1" fmla="val -2889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Мин утыра…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8" action="ppaction://hlinksldjump"/>
          </p:cNvPr>
          <p:cNvSpPr/>
          <p:nvPr/>
        </p:nvSpPr>
        <p:spPr>
          <a:xfrm>
            <a:off x="900113" y="692150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16" name="Выноска-облако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19475" y="692150"/>
            <a:ext cx="1800225" cy="973138"/>
          </a:xfrm>
          <a:prstGeom prst="cloudCallout">
            <a:avLst>
              <a:gd name="adj1" fmla="val 6083"/>
              <a:gd name="adj2" fmla="val 64028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м</a:t>
            </a:r>
          </a:p>
        </p:txBody>
      </p:sp>
      <p:sp>
        <p:nvSpPr>
          <p:cNvPr id="17" name="Выноска-облако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67400" y="706438"/>
            <a:ext cx="3097213" cy="973137"/>
          </a:xfrm>
          <a:prstGeom prst="cloudCallout">
            <a:avLst>
              <a:gd name="adj1" fmla="val -9866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сың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Овальная выноска 12"/>
          <p:cNvSpPr>
            <a:spLocks noChangeArrowheads="1"/>
          </p:cNvSpPr>
          <p:nvPr/>
        </p:nvSpPr>
        <p:spPr bwMode="auto">
          <a:xfrm>
            <a:off x="250825" y="4630738"/>
            <a:ext cx="5834063" cy="1728787"/>
          </a:xfrm>
          <a:prstGeom prst="wedgeEllipseCallout">
            <a:avLst>
              <a:gd name="adj1" fmla="val -11171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Син утыра…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8" action="ppaction://hlinksldjump"/>
          </p:cNvPr>
          <p:cNvSpPr/>
          <p:nvPr/>
        </p:nvSpPr>
        <p:spPr>
          <a:xfrm>
            <a:off x="1042988" y="60642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16" name="Выноска-облако 15">
            <a:hlinkClick r:id="rId8" action="ppaction://hlinksldjump"/>
          </p:cNvPr>
          <p:cNvSpPr/>
          <p:nvPr/>
        </p:nvSpPr>
        <p:spPr>
          <a:xfrm>
            <a:off x="3492500" y="620713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>
                <a:solidFill>
                  <a:schemeClr val="tx1"/>
                </a:solidFill>
                <a:latin typeface="Arial" charset="0"/>
              </a:rPr>
              <a:t>м</a:t>
            </a:r>
          </a:p>
        </p:txBody>
      </p:sp>
      <p:sp>
        <p:nvSpPr>
          <p:cNvPr id="17" name="Выноска-облако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67400" y="706438"/>
            <a:ext cx="3097213" cy="973137"/>
          </a:xfrm>
          <a:prstGeom prst="cloudCallout">
            <a:avLst>
              <a:gd name="adj1" fmla="val -9866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сың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8675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Овальная выноска 12"/>
          <p:cNvSpPr>
            <a:spLocks noChangeArrowheads="1"/>
          </p:cNvSpPr>
          <p:nvPr/>
        </p:nvSpPr>
        <p:spPr bwMode="auto">
          <a:xfrm>
            <a:off x="250825" y="4630738"/>
            <a:ext cx="5834063" cy="1728787"/>
          </a:xfrm>
          <a:prstGeom prst="wedgeEllipseCallout">
            <a:avLst>
              <a:gd name="adj1" fmla="val -11171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Ул утыра…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8" action="ppaction://hlinksldjump"/>
          </p:cNvPr>
          <p:cNvSpPr/>
          <p:nvPr/>
        </p:nvSpPr>
        <p:spPr>
          <a:xfrm>
            <a:off x="1042988" y="60642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Выноска-облако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76600" y="620713"/>
            <a:ext cx="3024188" cy="973137"/>
          </a:xfrm>
          <a:prstGeom prst="cloudCallout">
            <a:avLst>
              <a:gd name="adj1" fmla="val -11208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сың</a:t>
            </a:r>
          </a:p>
        </p:txBody>
      </p:sp>
      <p:sp>
        <p:nvSpPr>
          <p:cNvPr id="17" name="Выноска-облако 16">
            <a:hlinkClick r:id="rId8" action="ppaction://hlinksldjump"/>
          </p:cNvPr>
          <p:cNvSpPr/>
          <p:nvPr/>
        </p:nvSpPr>
        <p:spPr>
          <a:xfrm>
            <a:off x="6584950" y="7064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6893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5275263"/>
            <a:ext cx="11493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25" y="5610225"/>
            <a:ext cx="11493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25" y="4818063"/>
            <a:ext cx="11493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388" y="5214938"/>
            <a:ext cx="11493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575175"/>
            <a:ext cx="11493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575" y="4946650"/>
            <a:ext cx="1149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2850" y="5275263"/>
            <a:ext cx="11493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4575175"/>
            <a:ext cx="11493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575" y="5584825"/>
            <a:ext cx="1149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Выноска-облако 2"/>
          <p:cNvSpPr>
            <a:spLocks noChangeArrowheads="1"/>
          </p:cNvSpPr>
          <p:nvPr/>
        </p:nvSpPr>
        <p:spPr bwMode="auto">
          <a:xfrm rot="20829791" flipH="1">
            <a:off x="0" y="549275"/>
            <a:ext cx="7164388" cy="1584325"/>
          </a:xfrm>
          <a:prstGeom prst="cloudCallout">
            <a:avLst>
              <a:gd name="adj1" fmla="val -13264"/>
              <a:gd name="adj2" fmla="val 62222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>
                <a:solidFill>
                  <a:srgbClr val="0070C0"/>
                </a:solidFill>
              </a:rPr>
              <a:t>Молодц</a:t>
            </a:r>
            <a:r>
              <a:rPr lang="tt-RU" sz="6600" b="1">
                <a:solidFill>
                  <a:srgbClr val="0070C0"/>
                </a:solidFill>
              </a:rPr>
              <a:t>ы!</a:t>
            </a:r>
            <a:endParaRPr lang="ru-RU" sz="6600" b="1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2438" y="5584825"/>
            <a:ext cx="6967538" cy="143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hlinkClick r:id="rId5"/>
              </a:rPr>
              <a:t>http://dlm3.meta.ua/pic/0/51/193/P7K6KDqfij.jpg</a:t>
            </a:r>
            <a:endParaRPr lang="en-US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hlinkClick r:id="rId6"/>
              </a:rPr>
              <a:t>http://img-fotki.yandex.ru/get/4517/44774248.ef/0_6775b_b34badfe_XL</a:t>
            </a:r>
            <a:endParaRPr lang="en-US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http://ib1.keep4u.ru/b/2009/12/24/6a/6a97449f91b7ac5dfabb9f9bffa1fe81.jpg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32138" y="1773238"/>
            <a:ext cx="45624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Использованная литература:</a:t>
            </a:r>
          </a:p>
          <a:p>
            <a:r>
              <a:rPr lang="en-US">
                <a:hlinkClick r:id="rId3"/>
              </a:rPr>
              <a:t>http://dlm3.meta.ua/pic/0/51/193/</a:t>
            </a:r>
            <a:endParaRPr lang="ru-RU">
              <a:hlinkClick r:id="rId3"/>
            </a:endParaRPr>
          </a:p>
          <a:p>
            <a:r>
              <a:rPr lang="en-US">
                <a:hlinkClick r:id="rId3"/>
              </a:rPr>
              <a:t>P7K6KDqfij.jpg</a:t>
            </a:r>
            <a:endParaRPr lang="ru-RU"/>
          </a:p>
          <a:p>
            <a:r>
              <a:rPr lang="en-US">
                <a:hlinkClick r:id="rId4"/>
              </a:rPr>
              <a:t>http://img-fotki.yandex.ru/get/</a:t>
            </a:r>
            <a:endParaRPr lang="ru-RU">
              <a:hlinkClick r:id="rId4"/>
            </a:endParaRPr>
          </a:p>
          <a:p>
            <a:r>
              <a:rPr lang="en-US">
                <a:hlinkClick r:id="rId4"/>
              </a:rPr>
              <a:t>4517/44774248.ef/0_6775b_</a:t>
            </a:r>
            <a:endParaRPr lang="ru-RU">
              <a:hlinkClick r:id="rId4"/>
            </a:endParaRPr>
          </a:p>
          <a:p>
            <a:r>
              <a:rPr lang="en-US">
                <a:hlinkClick r:id="rId4"/>
              </a:rPr>
              <a:t>b34badfe_XL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Овальная выноска 12"/>
          <p:cNvSpPr>
            <a:spLocks noChangeArrowheads="1"/>
          </p:cNvSpPr>
          <p:nvPr/>
        </p:nvSpPr>
        <p:spPr bwMode="auto">
          <a:xfrm>
            <a:off x="-252413" y="4797425"/>
            <a:ext cx="5184776" cy="1727200"/>
          </a:xfrm>
          <a:prstGeom prst="wedgeEllipseCallout">
            <a:avLst>
              <a:gd name="adj1" fmla="val -2144"/>
              <a:gd name="adj2" fmla="val 62500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Мин уйный...</a:t>
            </a:r>
            <a:endParaRPr lang="ru-RU" sz="6600" b="1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>
            <a:hlinkClick r:id="rId7" action="ppaction://hlinksldjump"/>
          </p:cNvPr>
          <p:cNvSpPr/>
          <p:nvPr/>
        </p:nvSpPr>
        <p:spPr>
          <a:xfrm>
            <a:off x="3851275" y="836613"/>
            <a:ext cx="1924050" cy="863600"/>
          </a:xfrm>
          <a:prstGeom prst="cloud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092825" y="628650"/>
            <a:ext cx="1924050" cy="865188"/>
          </a:xfrm>
          <a:prstGeom prst="cloud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Выноска-облако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5650" y="569913"/>
            <a:ext cx="2879725" cy="863600"/>
          </a:xfrm>
          <a:prstGeom prst="cloudCallout">
            <a:avLst>
              <a:gd name="adj1" fmla="val -5514"/>
              <a:gd name="adj2" fmla="val 62500"/>
            </a:avLst>
          </a:prstGeom>
          <a:solidFill>
            <a:schemeClr val="bg1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Овальная выноска 12"/>
          <p:cNvSpPr>
            <a:spLocks noChangeArrowheads="1"/>
          </p:cNvSpPr>
          <p:nvPr/>
        </p:nvSpPr>
        <p:spPr bwMode="auto">
          <a:xfrm>
            <a:off x="0" y="4919663"/>
            <a:ext cx="5292725" cy="1728787"/>
          </a:xfrm>
          <a:prstGeom prst="wedgeEllipseCallout">
            <a:avLst>
              <a:gd name="adj1" fmla="val -11306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Син уйный…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0113" y="620713"/>
            <a:ext cx="2843212" cy="973137"/>
          </a:xfrm>
          <a:prstGeom prst="cloudCallout">
            <a:avLst>
              <a:gd name="adj1" fmla="val 5167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4549775" y="77787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Выноска-облако 17">
            <a:hlinkClick r:id="rId7" action="ppaction://hlinksldjump"/>
          </p:cNvPr>
          <p:cNvSpPr/>
          <p:nvPr/>
        </p:nvSpPr>
        <p:spPr>
          <a:xfrm>
            <a:off x="6767513" y="28892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Овальная выноска 12"/>
          <p:cNvSpPr>
            <a:spLocks noChangeArrowheads="1"/>
          </p:cNvSpPr>
          <p:nvPr/>
        </p:nvSpPr>
        <p:spPr bwMode="auto">
          <a:xfrm>
            <a:off x="-180975" y="4797425"/>
            <a:ext cx="5400675" cy="1727200"/>
          </a:xfrm>
          <a:prstGeom prst="wedgeEllipseCallout">
            <a:avLst>
              <a:gd name="adj1" fmla="val -8731"/>
              <a:gd name="adj2" fmla="val 62500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Ул уйный…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7088" y="476250"/>
            <a:ext cx="2952750" cy="973138"/>
          </a:xfrm>
          <a:prstGeom prst="cloudCallout">
            <a:avLst>
              <a:gd name="adj1" fmla="val 3171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сың</a:t>
            </a:r>
            <a:endParaRPr lang="ru-RU" sz="6600" b="1"/>
          </a:p>
        </p:txBody>
      </p:sp>
      <p:sp>
        <p:nvSpPr>
          <p:cNvPr id="19" name="Выноска-облако 18">
            <a:hlinkClick r:id="rId7" action="ppaction://hlinksldjump"/>
          </p:cNvPr>
          <p:cNvSpPr/>
          <p:nvPr/>
        </p:nvSpPr>
        <p:spPr>
          <a:xfrm>
            <a:off x="4284663" y="776288"/>
            <a:ext cx="1800225" cy="9715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20" name="Выноска-облако 19">
            <a:hlinkClick r:id="rId7" action="ppaction://hlinksldjump"/>
          </p:cNvPr>
          <p:cNvSpPr/>
          <p:nvPr/>
        </p:nvSpPr>
        <p:spPr>
          <a:xfrm>
            <a:off x="7092950" y="31432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6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Овальная выноска 12"/>
          <p:cNvSpPr>
            <a:spLocks noChangeArrowheads="1"/>
          </p:cNvSpPr>
          <p:nvPr/>
        </p:nvSpPr>
        <p:spPr bwMode="auto">
          <a:xfrm>
            <a:off x="0" y="4797425"/>
            <a:ext cx="5435600" cy="1727200"/>
          </a:xfrm>
          <a:prstGeom prst="wedgeEllipseCallout">
            <a:avLst>
              <a:gd name="adj1" fmla="val -10338"/>
              <a:gd name="adj2" fmla="val 62500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Мин йөгерә…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0825" y="487363"/>
            <a:ext cx="2736850" cy="971550"/>
          </a:xfrm>
          <a:prstGeom prst="cloudCallout">
            <a:avLst>
              <a:gd name="adj1" fmla="val -11023"/>
              <a:gd name="adj2" fmla="val 62583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6" name="Выноска-облако 15">
            <a:hlinkClick r:id="rId7" action="ppaction://hlinksldjump"/>
          </p:cNvPr>
          <p:cNvSpPr/>
          <p:nvPr/>
        </p:nvSpPr>
        <p:spPr>
          <a:xfrm>
            <a:off x="4114800" y="628650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767513" y="601663"/>
            <a:ext cx="1800225" cy="9715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Овальная выноска 12"/>
          <p:cNvSpPr>
            <a:spLocks noChangeArrowheads="1"/>
          </p:cNvSpPr>
          <p:nvPr/>
        </p:nvSpPr>
        <p:spPr bwMode="auto">
          <a:xfrm>
            <a:off x="107950" y="4724400"/>
            <a:ext cx="5616575" cy="1728788"/>
          </a:xfrm>
          <a:prstGeom prst="wedgeEllipseCallout">
            <a:avLst>
              <a:gd name="adj1" fmla="val -13537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Син йөгерә…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5650" y="425450"/>
            <a:ext cx="2663825" cy="973138"/>
          </a:xfrm>
          <a:prstGeom prst="cloudCallout">
            <a:avLst>
              <a:gd name="adj1" fmla="val 2144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4284663" y="176213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Выноска-облако 17">
            <a:hlinkClick r:id="rId7" action="ppaction://hlinksldjump"/>
          </p:cNvPr>
          <p:cNvSpPr/>
          <p:nvPr/>
        </p:nvSpPr>
        <p:spPr>
          <a:xfrm>
            <a:off x="6767513" y="498475"/>
            <a:ext cx="1800225" cy="9715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Овальная выноска 12"/>
          <p:cNvSpPr>
            <a:spLocks noChangeArrowheads="1"/>
          </p:cNvSpPr>
          <p:nvPr/>
        </p:nvSpPr>
        <p:spPr bwMode="auto">
          <a:xfrm>
            <a:off x="0" y="4797425"/>
            <a:ext cx="5580063" cy="1727200"/>
          </a:xfrm>
          <a:prstGeom prst="wedgeEllipseCallout">
            <a:avLst>
              <a:gd name="adj1" fmla="val -11366"/>
              <a:gd name="adj2" fmla="val 62500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Ул йөгерә…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4" action="ppaction://hlinksldjump"/>
          </p:cNvPr>
          <p:cNvSpPr/>
          <p:nvPr/>
        </p:nvSpPr>
        <p:spPr>
          <a:xfrm>
            <a:off x="792163" y="487363"/>
            <a:ext cx="1800225" cy="9715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Выноска-облако 1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19475" y="620713"/>
            <a:ext cx="2520950" cy="971550"/>
          </a:xfrm>
          <a:prstGeom prst="cloudCallout">
            <a:avLst>
              <a:gd name="adj1" fmla="val -17694"/>
              <a:gd name="adj2" fmla="val 62583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9" name="Выноска-облако 18">
            <a:hlinkClick r:id="rId4" action="ppaction://hlinksldjump"/>
          </p:cNvPr>
          <p:cNvSpPr/>
          <p:nvPr/>
        </p:nvSpPr>
        <p:spPr>
          <a:xfrm>
            <a:off x="6434138" y="11255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Овальная выноска 12"/>
          <p:cNvSpPr>
            <a:spLocks noChangeArrowheads="1"/>
          </p:cNvSpPr>
          <p:nvPr/>
        </p:nvSpPr>
        <p:spPr bwMode="auto">
          <a:xfrm>
            <a:off x="0" y="4630738"/>
            <a:ext cx="5795963" cy="1728787"/>
          </a:xfrm>
          <a:prstGeom prst="wedgeEllipseCallout">
            <a:avLst>
              <a:gd name="adj1" fmla="val -9079"/>
              <a:gd name="adj2" fmla="val 62491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Мин сикерә…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0113" y="554038"/>
            <a:ext cx="2843212" cy="973137"/>
          </a:xfrm>
          <a:prstGeom prst="cloudCallout">
            <a:avLst>
              <a:gd name="adj1" fmla="val 5167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6" name="Выноска-облако 15">
            <a:hlinkClick r:id="rId7" action="ppaction://hlinksldjump"/>
          </p:cNvPr>
          <p:cNvSpPr/>
          <p:nvPr/>
        </p:nvSpPr>
        <p:spPr>
          <a:xfrm>
            <a:off x="4284663" y="79533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804025" y="981075"/>
            <a:ext cx="1800225" cy="973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768725"/>
            <a:ext cx="20685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47838"/>
            <a:ext cx="230346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Овальная выноска 12"/>
          <p:cNvSpPr>
            <a:spLocks noChangeArrowheads="1"/>
          </p:cNvSpPr>
          <p:nvPr/>
        </p:nvSpPr>
        <p:spPr bwMode="auto">
          <a:xfrm>
            <a:off x="0" y="4797425"/>
            <a:ext cx="5580063" cy="1727200"/>
          </a:xfrm>
          <a:prstGeom prst="wedgeEllipseCallout">
            <a:avLst>
              <a:gd name="adj1" fmla="val -10056"/>
              <a:gd name="adj2" fmla="val 62500"/>
            </a:avLst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/>
              <a:t>Син сикерә…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68344" y="5494744"/>
            <a:ext cx="1368152" cy="1276127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Выноска-облако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9750" y="476250"/>
            <a:ext cx="2663825" cy="973138"/>
          </a:xfrm>
          <a:prstGeom prst="cloudCallout">
            <a:avLst>
              <a:gd name="adj1" fmla="val -30273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/>
              <a:t>сең</a:t>
            </a:r>
            <a:endParaRPr lang="ru-RU" sz="6600" b="1"/>
          </a:p>
        </p:txBody>
      </p:sp>
      <p:sp>
        <p:nvSpPr>
          <p:cNvPr id="16" name="Выноска-облако 15">
            <a:hlinkClick r:id="rId7" action="ppaction://hlinksldjump"/>
          </p:cNvPr>
          <p:cNvSpPr/>
          <p:nvPr/>
        </p:nvSpPr>
        <p:spPr>
          <a:xfrm>
            <a:off x="3895725" y="220663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17" name="Выноска-облако 16">
            <a:hlinkClick r:id="rId7" action="ppaction://hlinksldjump"/>
          </p:cNvPr>
          <p:cNvSpPr/>
          <p:nvPr/>
        </p:nvSpPr>
        <p:spPr>
          <a:xfrm>
            <a:off x="6329363" y="569913"/>
            <a:ext cx="1800225" cy="9715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  <a:latin typeface="Arial" charset="0"/>
              </a:rPr>
              <a:t>м</a:t>
            </a:r>
            <a:endParaRPr lang="ru-RU" sz="66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98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30</cp:revision>
  <dcterms:modified xsi:type="dcterms:W3CDTF">2014-01-07T18:26:58Z</dcterms:modified>
</cp:coreProperties>
</file>