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D0B1765-2B59-4516-95E4-9B777C46228E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7DCEA3D-5DD9-4F55-BE98-CBFE6C6F7ED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599" y="3212976"/>
            <a:ext cx="3167777" cy="3024336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Чульская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основная общеобразовательная школа»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в  группе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детей дошкольного возраста к поступлению в школу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  «Давайте знакомиться».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Генералова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О.В.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2013г.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5" y="5589240"/>
            <a:ext cx="3309803" cy="9246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84784"/>
            <a:ext cx="4536504" cy="35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86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проведения собрания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1143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solidFill>
                  <a:srgbClr val="000000"/>
                </a:solidFill>
                <a:ea typeface="Times New Roman"/>
                <a:cs typeface="Times New Roman"/>
              </a:rPr>
              <a:t>Вводная </a:t>
            </a:r>
            <a:r>
              <a:rPr lang="ru-RU" sz="3600" dirty="0">
                <a:solidFill>
                  <a:srgbClr val="000000"/>
                </a:solidFill>
                <a:ea typeface="Times New Roman"/>
                <a:cs typeface="Times New Roman"/>
              </a:rPr>
              <a:t>часть. Организация родителей, создание атмосферы доброжелательности и доверия.</a:t>
            </a:r>
            <a:endParaRPr lang="ru-RU" sz="3600" dirty="0">
              <a:latin typeface="Calibri"/>
              <a:ea typeface="Calibri"/>
              <a:cs typeface="Times New Roman"/>
            </a:endParaRPr>
          </a:p>
          <a:p>
            <a:pPr marL="342900" marR="1143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solidFill>
                  <a:srgbClr val="000000"/>
                </a:solidFill>
                <a:ea typeface="Times New Roman"/>
                <a:cs typeface="Times New Roman"/>
              </a:rPr>
              <a:t>Основная часть. Выступление воспитателя группы.</a:t>
            </a:r>
            <a:endParaRPr lang="ru-RU" sz="3600" dirty="0">
              <a:latin typeface="Calibri"/>
              <a:ea typeface="Calibri"/>
              <a:cs typeface="Times New Roman"/>
            </a:endParaRPr>
          </a:p>
          <a:p>
            <a:pPr marL="342900" marR="1143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solidFill>
                  <a:srgbClr val="000000"/>
                </a:solidFill>
                <a:ea typeface="Times New Roman"/>
                <a:cs typeface="Times New Roman"/>
              </a:rPr>
              <a:t>Разное.</a:t>
            </a:r>
            <a:endParaRPr lang="ru-RU" sz="3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38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Знакомство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Подсказка: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rgbClr val="000000"/>
                </a:solidFill>
                <a:ea typeface="Calibri"/>
              </a:rPr>
              <a:t>Анна-активная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rgbClr val="000000"/>
                </a:solidFill>
                <a:ea typeface="Calibri"/>
              </a:rPr>
              <a:t>Ольга </a:t>
            </a:r>
            <a:r>
              <a:rPr lang="ru-RU" sz="3600" dirty="0">
                <a:solidFill>
                  <a:srgbClr val="000000"/>
                </a:solidFill>
                <a:ea typeface="Calibri"/>
              </a:rPr>
              <a:t>– организованная, оптимистичная, образованная, </a:t>
            </a:r>
            <a:r>
              <a:rPr lang="ru-RU" sz="3600" dirty="0" smtClean="0">
                <a:solidFill>
                  <a:srgbClr val="000000"/>
                </a:solidFill>
                <a:ea typeface="Calibri"/>
              </a:rPr>
              <a:t>опрятная 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rgbClr val="000000"/>
                </a:solidFill>
                <a:ea typeface="Calibri"/>
              </a:rPr>
              <a:t>Катя </a:t>
            </a:r>
            <a:r>
              <a:rPr lang="ru-RU" sz="3600" dirty="0">
                <a:solidFill>
                  <a:srgbClr val="000000"/>
                </a:solidFill>
                <a:ea typeface="Calibri"/>
              </a:rPr>
              <a:t>– </a:t>
            </a:r>
            <a:r>
              <a:rPr lang="ru-RU" sz="3600" dirty="0" smtClean="0">
                <a:solidFill>
                  <a:srgbClr val="000000"/>
                </a:solidFill>
                <a:ea typeface="Calibri"/>
              </a:rPr>
              <a:t>креативная, критичная, красивая </a:t>
            </a:r>
          </a:p>
          <a:p>
            <a:pPr marL="137160" indent="0">
              <a:buNone/>
            </a:pPr>
            <a:r>
              <a:rPr lang="ru-RU" sz="3600" smtClean="0">
                <a:solidFill>
                  <a:srgbClr val="000000"/>
                </a:solidFill>
                <a:ea typeface="Calibri"/>
              </a:rPr>
              <a:t>Ира – инициативная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2491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</a:t>
            </a:r>
            <a:r>
              <a:rPr lang="ru-RU" dirty="0" smtClean="0"/>
              <a:t>вастовство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Подсказка:</a:t>
            </a:r>
          </a:p>
          <a:p>
            <a:pPr marL="137160" indent="0">
              <a:buNone/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ru-RU" sz="3600" dirty="0">
                <a:solidFill>
                  <a:srgbClr val="000000"/>
                </a:solidFill>
                <a:ea typeface="Times New Roman"/>
              </a:rPr>
              <a:t>моя Аня быстрее всех одевается </a:t>
            </a:r>
            <a:endParaRPr lang="ru-RU" sz="3600" dirty="0" smtClean="0">
              <a:solidFill>
                <a:srgbClr val="000000"/>
              </a:solidFill>
              <a:ea typeface="Times New Roman"/>
            </a:endParaRPr>
          </a:p>
          <a:p>
            <a:pPr marL="137160" indent="0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 мой Саша самый аккуратный</a:t>
            </a:r>
          </a:p>
          <a:p>
            <a:pPr marL="137160" indent="0">
              <a:buNone/>
            </a:pPr>
            <a:r>
              <a:rPr lang="ru-RU" sz="3600" dirty="0">
                <a:solidFill>
                  <a:srgbClr val="000000"/>
                </a:solidFill>
              </a:rPr>
              <a:t> </a:t>
            </a:r>
            <a:r>
              <a:rPr lang="ru-RU" sz="3600" dirty="0" smtClean="0">
                <a:solidFill>
                  <a:srgbClr val="000000"/>
                </a:solidFill>
              </a:rPr>
              <a:t>мой Юра лучше всех считает</a:t>
            </a:r>
          </a:p>
          <a:p>
            <a:pPr marL="137160" indent="0">
              <a:buNone/>
            </a:pPr>
            <a:r>
              <a:rPr lang="ru-RU" sz="3600" dirty="0">
                <a:solidFill>
                  <a:srgbClr val="000000"/>
                </a:solidFill>
              </a:rPr>
              <a:t> </a:t>
            </a:r>
            <a:r>
              <a:rPr lang="ru-RU" sz="3600" dirty="0" smtClean="0">
                <a:solidFill>
                  <a:srgbClr val="000000"/>
                </a:solidFill>
              </a:rPr>
              <a:t>моя Даша самая послушная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529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Анкета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1.      Считаете ли Вы  необходимой совместную работу школы и семьи </a:t>
            </a:r>
            <a:r>
              <a:rPr lang="ru-RU" dirty="0" smtClean="0">
                <a:solidFill>
                  <a:srgbClr val="000000"/>
                </a:solidFill>
                <a:ea typeface="Times New Roman"/>
                <a:cs typeface="Times New Roman"/>
              </a:rPr>
              <a:t>?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2.      Какие проблемы воспитания ребенка Вы хотели бы обсудить с педагогом?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Times New Roman"/>
              </a:rPr>
              <a:t>3</a:t>
            </a: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.      Испытываете ли Вы трудности в  общения воспитателями</a:t>
            </a:r>
            <a:r>
              <a:rPr lang="ru-RU" dirty="0" smtClean="0">
                <a:solidFill>
                  <a:srgbClr val="000000"/>
                </a:solidFill>
                <a:ea typeface="Times New Roman"/>
                <a:cs typeface="Times New Roman"/>
              </a:rPr>
              <a:t>?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Times New Roman"/>
              </a:rPr>
              <a:t>4</a:t>
            </a: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.      Каковы причины этих трудностей: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53340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-          недостаток знаний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53340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-          неумение вступать в диалог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53340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-          излишняя застенчивость, робость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53340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-          непонимание воспитателя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53340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-          </a:t>
            </a:r>
            <a:r>
              <a:rPr lang="ru-RU" dirty="0" smtClean="0">
                <a:solidFill>
                  <a:srgbClr val="000000"/>
                </a:solidFill>
                <a:ea typeface="Times New Roman"/>
                <a:cs typeface="Times New Roman"/>
              </a:rPr>
              <a:t>другие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37160" indent="0"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</a:rPr>
              <a:t>5.      Какие мероприятия вы могли бы провести для своих детей совместно воспитателем?    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39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РЕБЕНОК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13716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ШКОЛА                                             СЕМЬЯ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915816" y="2132856"/>
            <a:ext cx="3168352" cy="29523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54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5144">
            <a:off x="4105311" y="3501967"/>
            <a:ext cx="4505920" cy="309634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7961">
            <a:off x="564180" y="475660"/>
            <a:ext cx="4176464" cy="30243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2808">
            <a:off x="6076242" y="585011"/>
            <a:ext cx="2376264" cy="18002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2659">
            <a:off x="542204" y="4374038"/>
            <a:ext cx="2592288" cy="191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47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СПАСИБО </a:t>
            </a:r>
          </a:p>
          <a:p>
            <a:pPr marL="137160" indent="0" algn="ctr">
              <a:buNone/>
            </a:pPr>
            <a:r>
              <a:rPr lang="ru-RU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 </a:t>
            </a:r>
            <a:endParaRPr lang="ru-RU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137160" indent="0" algn="ctr">
              <a:buNone/>
            </a:pPr>
            <a:r>
              <a:rPr lang="ru-RU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СОТРУДНИЧЕСТВО</a:t>
            </a:r>
            <a:endParaRPr lang="ru-RU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55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92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МБОУ «Чульская основная общеобразовательная школа»  Родительское собрание в  группе подготовки детей дошкольного возраста к поступлению в школу на тему:   «Давайте знакомиться».    Воспитатель: Генералова О.В.  2013г. </vt:lpstr>
      <vt:lpstr>План проведения собрания</vt:lpstr>
      <vt:lpstr>Знакомство</vt:lpstr>
      <vt:lpstr>Хвастовство</vt:lpstr>
      <vt:lpstr>Анкета для родителей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«Чульская основная общеобразовательная школа»  Родительское собрание в  группе подготовки детей дошкольного возраста к поступлению в школу на тему:   «Давайте знакомиться».    Воспитатель: Генералова О.В.  2013г.</dc:title>
  <dc:creator>OLGA</dc:creator>
  <cp:lastModifiedBy>OLGA</cp:lastModifiedBy>
  <cp:revision>7</cp:revision>
  <dcterms:created xsi:type="dcterms:W3CDTF">2013-11-05T02:00:58Z</dcterms:created>
  <dcterms:modified xsi:type="dcterms:W3CDTF">2013-11-05T07:46:39Z</dcterms:modified>
</cp:coreProperties>
</file>