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4182-9E4C-4023-BD7D-D575C6AF9DF1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83C2-4412-45A9-8E1C-B319E27DC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3C2-4412-45A9-8E1C-B319E27DC7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0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3C2-4412-45A9-8E1C-B319E27DC7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3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D6FEB0-AAEE-4CF5-A6BB-AA0F2E4365D0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3D29C7-9D82-4ECF-B141-7E8512DD64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kartinki/tekhnologija/Pravila-povedenija-za-stolom/Pravila-povedenija-za-stolom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ол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83" y="2094886"/>
            <a:ext cx="6120680" cy="47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64315" y="136767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Дусларым!</a:t>
            </a:r>
            <a:endParaRPr lang="ru-RU" sz="2800" b="1" dirty="0">
              <a:solidFill>
                <a:srgbClr val="FE8637">
                  <a:lumMod val="75000"/>
                </a:srgbClr>
              </a:solidFill>
            </a:endParaRPr>
          </a:p>
          <a:p>
            <a:pPr lvl="0" algn="ctr"/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Җирнең матур </a:t>
            </a:r>
            <a:r>
              <a:rPr lang="tt-RU" sz="2800" b="1" dirty="0" smtClean="0">
                <a:solidFill>
                  <a:srgbClr val="FE8637">
                    <a:lumMod val="75000"/>
                  </a:srgbClr>
                </a:solidFill>
              </a:rPr>
              <a:t>җирендә -</a:t>
            </a:r>
            <a:endParaRPr lang="ru-RU" sz="2800" b="1" dirty="0">
              <a:solidFill>
                <a:srgbClr val="FE8637">
                  <a:lumMod val="75000"/>
                </a:srgbClr>
              </a:solidFill>
            </a:endParaRPr>
          </a:p>
          <a:p>
            <a:pPr lvl="0" algn="ctr"/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Татарстанда торам мин.</a:t>
            </a:r>
            <a:endParaRPr lang="ru-RU" sz="2800" b="1" dirty="0">
              <a:solidFill>
                <a:srgbClr val="FE8637">
                  <a:lumMod val="75000"/>
                </a:srgbClr>
              </a:solidFill>
            </a:endParaRPr>
          </a:p>
          <a:p>
            <a:pPr lvl="0" algn="ctr"/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Малайлар һәм кызлар! </a:t>
            </a:r>
            <a:endParaRPr lang="ru-RU" sz="2800" b="1" dirty="0">
              <a:solidFill>
                <a:srgbClr val="FE8637">
                  <a:lumMod val="75000"/>
                </a:srgbClr>
              </a:solidFill>
            </a:endParaRPr>
          </a:p>
          <a:p>
            <a:pPr lvl="0" algn="ctr"/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Сезне кунакка чакырам мин.</a:t>
            </a:r>
            <a:endParaRPr lang="ru-RU" sz="2800" b="1" dirty="0">
              <a:solidFill>
                <a:srgbClr val="FE8637">
                  <a:lumMod val="75000"/>
                </a:srgbClr>
              </a:solidFill>
            </a:endParaRPr>
          </a:p>
          <a:p>
            <a:pPr lvl="0" algn="ctr"/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Туган көн </a:t>
            </a:r>
            <a:r>
              <a:rPr lang="tt-RU" sz="2800" b="1" dirty="0" smtClean="0">
                <a:solidFill>
                  <a:srgbClr val="FE8637">
                    <a:lumMod val="75000"/>
                  </a:srgbClr>
                </a:solidFill>
              </a:rPr>
              <a:t>бүген дәрестә </a:t>
            </a:r>
            <a:r>
              <a:rPr lang="tt-RU" sz="2800" b="1" dirty="0">
                <a:solidFill>
                  <a:srgbClr val="FE8637">
                    <a:lumMod val="75000"/>
                  </a:srgbClr>
                </a:solidFill>
              </a:rPr>
              <a:t>үк башлана.</a:t>
            </a:r>
            <a:endParaRPr lang="ru-RU" sz="2800" b="1" dirty="0">
              <a:solidFill>
                <a:srgbClr val="FE863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ол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24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728" y="404664"/>
            <a:ext cx="81066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dirty="0" smtClean="0">
                <a:solidFill>
                  <a:schemeClr val="accent1">
                    <a:lumMod val="75000"/>
                  </a:schemeClr>
                </a:solidFill>
              </a:rPr>
              <a:t>Нокталар урынына тиешле </a:t>
            </a:r>
          </a:p>
          <a:p>
            <a:r>
              <a:rPr lang="tt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t-RU" sz="3200" b="1" dirty="0" smtClean="0">
                <a:solidFill>
                  <a:schemeClr val="accent1">
                    <a:lumMod val="75000"/>
                  </a:schemeClr>
                </a:solidFill>
              </a:rPr>
              <a:t>      сүзләр куеп укы.  </a:t>
            </a:r>
          </a:p>
          <a:p>
            <a:endParaRPr lang="tt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t-RU" sz="3200" dirty="0" smtClean="0"/>
              <a:t>  </a:t>
            </a:r>
            <a:r>
              <a:rPr lang="tt-RU" sz="3600" b="1" dirty="0" smtClean="0">
                <a:solidFill>
                  <a:schemeClr val="accent5">
                    <a:lumMod val="50000"/>
                  </a:schemeClr>
                </a:solidFill>
              </a:rPr>
              <a:t>Туган </a:t>
            </a:r>
            <a:r>
              <a:rPr lang="tt-RU" sz="3600" b="1" dirty="0">
                <a:solidFill>
                  <a:schemeClr val="accent5">
                    <a:lumMod val="50000"/>
                  </a:schemeClr>
                </a:solidFill>
              </a:rPr>
              <a:t>көн - .......... бәйрәм.   </a:t>
            </a:r>
            <a:endParaRPr lang="tt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t-RU" sz="3600" b="1" dirty="0" smtClean="0">
                <a:solidFill>
                  <a:schemeClr val="accent5">
                    <a:lumMod val="75000"/>
                  </a:schemeClr>
                </a:solidFill>
              </a:rPr>
              <a:t>Тиздән </a:t>
            </a:r>
            <a:r>
              <a:rPr lang="tt-RU" sz="3600" b="1" dirty="0">
                <a:solidFill>
                  <a:schemeClr val="accent5">
                    <a:lumMod val="75000"/>
                  </a:schemeClr>
                </a:solidFill>
              </a:rPr>
              <a:t>дустымның </a:t>
            </a:r>
            <a:r>
              <a:rPr lang="tt-RU" sz="3600" b="1" dirty="0" smtClean="0">
                <a:solidFill>
                  <a:schemeClr val="accent5">
                    <a:lumMod val="75000"/>
                  </a:schemeClr>
                </a:solidFill>
              </a:rPr>
              <a:t>..........көне. </a:t>
            </a:r>
            <a:r>
              <a:rPr lang="tt-RU" sz="3600" b="1" dirty="0" smtClean="0">
                <a:solidFill>
                  <a:schemeClr val="accent5">
                    <a:lumMod val="50000"/>
                  </a:schemeClr>
                </a:solidFill>
              </a:rPr>
              <a:t>Аңа   </a:t>
            </a:r>
            <a:r>
              <a:rPr lang="tt-RU" sz="3600" b="1" dirty="0">
                <a:solidFill>
                  <a:schemeClr val="accent5">
                    <a:lumMod val="50000"/>
                  </a:schemeClr>
                </a:solidFill>
              </a:rPr>
              <a:t>12 ....... тулачак.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t-RU" sz="3600" b="1" dirty="0">
                <a:solidFill>
                  <a:schemeClr val="accent5">
                    <a:lumMod val="75000"/>
                  </a:schemeClr>
                </a:solidFill>
              </a:rPr>
              <a:t>Мине дустым  туган .......    чакырды. </a:t>
            </a:r>
            <a:r>
              <a:rPr lang="tt-RU" sz="3600" b="1" dirty="0">
                <a:solidFill>
                  <a:schemeClr val="accent5">
                    <a:lumMod val="50000"/>
                  </a:schemeClr>
                </a:solidFill>
              </a:rPr>
              <a:t>Мин аны туган көне белән.............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t-RU" sz="3600" b="1" dirty="0">
                <a:solidFill>
                  <a:schemeClr val="accent5">
                    <a:lumMod val="75000"/>
                  </a:schemeClr>
                </a:solidFill>
              </a:rPr>
              <a:t>Дустыма күп ...........   бирделәр. </a:t>
            </a:r>
            <a:r>
              <a:rPr lang="tt-RU" sz="3600" b="1" dirty="0">
                <a:solidFill>
                  <a:schemeClr val="accent5">
                    <a:lumMod val="50000"/>
                  </a:schemeClr>
                </a:solidFill>
              </a:rPr>
              <a:t>Ул  аларга  бик ........... һәм рәхмәт ...........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t-RU" sz="3200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32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ол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7079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759" y="24728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t-RU" sz="3600" b="1" i="1" dirty="0" smtClean="0">
                <a:solidFill>
                  <a:schemeClr val="accent1">
                    <a:lumMod val="75000"/>
                  </a:schemeClr>
                </a:solidFill>
              </a:rPr>
              <a:t>Табын </a:t>
            </a:r>
            <a:r>
              <a:rPr lang="tt-RU" sz="3600" b="1" i="1" dirty="0">
                <a:solidFill>
                  <a:schemeClr val="accent1">
                    <a:lumMod val="75000"/>
                  </a:schemeClr>
                </a:solidFill>
              </a:rPr>
              <a:t>янында үзеңне ничек тотарга </a:t>
            </a:r>
            <a:r>
              <a:rPr lang="tt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кирәк </a:t>
            </a:r>
            <a:r>
              <a:rPr lang="tt-RU" sz="3600" b="1" i="1" dirty="0">
                <a:solidFill>
                  <a:schemeClr val="accent1">
                    <a:lumMod val="75000"/>
                  </a:schemeClr>
                </a:solidFill>
              </a:rPr>
              <a:t>соң? Әдәп кагыйдәләрен искә төшереп алыйк әле.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06896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i="1" dirty="0" smtClean="0">
                <a:solidFill>
                  <a:srgbClr val="002060"/>
                </a:solidFill>
              </a:rPr>
              <a:t>    Табын </a:t>
            </a:r>
            <a:r>
              <a:rPr lang="tt-RU" sz="3200" b="1" i="1" dirty="0">
                <a:solidFill>
                  <a:srgbClr val="002060"/>
                </a:solidFill>
              </a:rPr>
              <a:t>янында </a:t>
            </a:r>
          </a:p>
          <a:p>
            <a:r>
              <a:rPr lang="tt-RU" sz="3200" b="1" i="1" dirty="0" smtClean="0">
                <a:solidFill>
                  <a:srgbClr val="002060"/>
                </a:solidFill>
              </a:rPr>
              <a:t> - сөйләшергә ярамый;</a:t>
            </a:r>
            <a:endParaRPr lang="ru-RU" sz="3200" b="1" i="1" dirty="0">
              <a:solidFill>
                <a:srgbClr val="002060"/>
              </a:solidFill>
            </a:endParaRPr>
          </a:p>
          <a:p>
            <a:r>
              <a:rPr lang="tt-RU" sz="3200" b="1" i="1" dirty="0" smtClean="0">
                <a:solidFill>
                  <a:srgbClr val="002060"/>
                </a:solidFill>
              </a:rPr>
              <a:t> - авызны </a:t>
            </a:r>
            <a:r>
              <a:rPr lang="tt-RU" sz="3200" b="1" i="1" dirty="0">
                <a:solidFill>
                  <a:srgbClr val="002060"/>
                </a:solidFill>
              </a:rPr>
              <a:t>чапылдатырга </a:t>
            </a:r>
            <a:r>
              <a:rPr lang="tt-RU" sz="3200" b="1" i="1" dirty="0" smtClean="0">
                <a:solidFill>
                  <a:srgbClr val="002060"/>
                </a:solidFill>
              </a:rPr>
              <a:t>ярамый;</a:t>
            </a:r>
            <a:endParaRPr lang="ru-RU" sz="3200" b="1" i="1" dirty="0">
              <a:solidFill>
                <a:srgbClr val="002060"/>
              </a:solidFill>
            </a:endParaRPr>
          </a:p>
          <a:p>
            <a:r>
              <a:rPr lang="tt-RU" sz="3200" b="1" i="1" dirty="0" smtClean="0">
                <a:solidFill>
                  <a:srgbClr val="002060"/>
                </a:solidFill>
              </a:rPr>
              <a:t> - тиз </a:t>
            </a:r>
            <a:r>
              <a:rPr lang="tt-RU" sz="3200" b="1" i="1" dirty="0">
                <a:solidFill>
                  <a:srgbClr val="002060"/>
                </a:solidFill>
              </a:rPr>
              <a:t>ашарга </a:t>
            </a:r>
            <a:r>
              <a:rPr lang="tt-RU" sz="3200" b="1" i="1" dirty="0" smtClean="0">
                <a:solidFill>
                  <a:srgbClr val="002060"/>
                </a:solidFill>
              </a:rPr>
              <a:t>ярамый;</a:t>
            </a:r>
            <a:endParaRPr lang="ru-RU" sz="3200" b="1" i="1" dirty="0">
              <a:solidFill>
                <a:srgbClr val="002060"/>
              </a:solidFill>
            </a:endParaRPr>
          </a:p>
          <a:p>
            <a:r>
              <a:rPr lang="tt-RU" sz="3200" b="1" i="1" dirty="0" smtClean="0">
                <a:solidFill>
                  <a:srgbClr val="002060"/>
                </a:solidFill>
              </a:rPr>
              <a:t> - алдан </a:t>
            </a:r>
            <a:r>
              <a:rPr lang="tt-RU" sz="3200" b="1" i="1" dirty="0">
                <a:solidFill>
                  <a:srgbClr val="002060"/>
                </a:solidFill>
              </a:rPr>
              <a:t>ашый башларга </a:t>
            </a:r>
            <a:r>
              <a:rPr lang="tt-RU" sz="3200" b="1" i="1" dirty="0" smtClean="0">
                <a:solidFill>
                  <a:srgbClr val="002060"/>
                </a:solidFill>
              </a:rPr>
              <a:t>ярамый;</a:t>
            </a:r>
            <a:endParaRPr lang="ru-RU" sz="3200" b="1" i="1" dirty="0">
              <a:solidFill>
                <a:srgbClr val="002060"/>
              </a:solidFill>
            </a:endParaRPr>
          </a:p>
          <a:p>
            <a:r>
              <a:rPr lang="tt-RU" sz="3200" b="1" i="1" dirty="0" smtClean="0">
                <a:solidFill>
                  <a:srgbClr val="002060"/>
                </a:solidFill>
              </a:rPr>
              <a:t> - ризыкны </a:t>
            </a:r>
            <a:r>
              <a:rPr lang="tt-RU" sz="3200" b="1" i="1" dirty="0">
                <a:solidFill>
                  <a:srgbClr val="002060"/>
                </a:solidFill>
              </a:rPr>
              <a:t>сайлап алырга </a:t>
            </a:r>
            <a:r>
              <a:rPr lang="tt-RU" sz="3200" b="1" i="1" dirty="0" smtClean="0">
                <a:solidFill>
                  <a:srgbClr val="002060"/>
                </a:solidFill>
              </a:rPr>
              <a:t>ярамый.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6" y="908720"/>
            <a:ext cx="7724734" cy="57897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5"/>
            <a:ext cx="1905000" cy="1266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-99392"/>
            <a:ext cx="77119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sz="4400" b="1" cap="none" spc="0" dirty="0" smtClean="0">
                <a:ln/>
                <a:solidFill>
                  <a:schemeClr val="accent3"/>
                </a:solidFill>
                <a:effectLst/>
              </a:rPr>
              <a:t>Өстәл артында </a:t>
            </a:r>
          </a:p>
          <a:p>
            <a:pPr algn="ctr"/>
            <a:r>
              <a:rPr lang="tt-RU" sz="4400" b="1" cap="none" spc="0" dirty="0" smtClean="0">
                <a:ln/>
                <a:solidFill>
                  <a:schemeClr val="accent3"/>
                </a:solidFill>
                <a:effectLst/>
              </a:rPr>
              <a:t>ашыкма, матур аша!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5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44" y="234278"/>
            <a:ext cx="4248472" cy="638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2562"/>
            <a:ext cx="3960440" cy="456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40" y="260648"/>
            <a:ext cx="46344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sz="4800" b="1" dirty="0" smtClean="0">
                <a:ln/>
                <a:solidFill>
                  <a:schemeClr val="accent3"/>
                </a:solidFill>
              </a:rPr>
              <a:t>Тәртипле һәм ә</a:t>
            </a:r>
            <a:r>
              <a:rPr lang="tt-RU" sz="4800" b="1" cap="none" spc="0" dirty="0" smtClean="0">
                <a:ln/>
                <a:solidFill>
                  <a:schemeClr val="accent3"/>
                </a:solidFill>
                <a:effectLst/>
              </a:rPr>
              <a:t>дәпле бул!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22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тол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3"/>
            <a:ext cx="37079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636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546449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Нәрсә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белән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? – Чем?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1. </a:t>
            </a:r>
            <a:r>
              <a:rPr lang="ru-RU" sz="3200" dirty="0" err="1" smtClean="0">
                <a:solidFill>
                  <a:srgbClr val="002060"/>
                </a:solidFill>
              </a:rPr>
              <a:t>Шулпа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һәм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ашларны</a:t>
            </a:r>
            <a:r>
              <a:rPr lang="ru-RU" sz="3200" dirty="0" smtClean="0">
                <a:solidFill>
                  <a:srgbClr val="002060"/>
                </a:solidFill>
              </a:rPr>
              <a:t>  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</a:t>
            </a:r>
            <a:r>
              <a:rPr lang="ru-RU" sz="3200" dirty="0" err="1" smtClean="0">
                <a:solidFill>
                  <a:srgbClr val="002060"/>
                </a:solidFill>
              </a:rPr>
              <a:t>белән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ашыйлар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2. </a:t>
            </a:r>
            <a:r>
              <a:rPr lang="ru-RU" sz="3200" dirty="0" err="1" smtClean="0">
                <a:solidFill>
                  <a:srgbClr val="002060"/>
                </a:solidFill>
              </a:rPr>
              <a:t>Итле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ризыкларны</a:t>
            </a:r>
            <a:r>
              <a:rPr lang="ru-RU" sz="3200" dirty="0" smtClean="0">
                <a:solidFill>
                  <a:srgbClr val="002060"/>
                </a:solidFill>
              </a:rPr>
              <a:t>      </a:t>
            </a:r>
            <a:r>
              <a:rPr lang="ru-RU" sz="3200" dirty="0" err="1" smtClean="0">
                <a:solidFill>
                  <a:srgbClr val="002060"/>
                </a:solidFill>
              </a:rPr>
              <a:t>белән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вак</a:t>
            </a:r>
            <a:r>
              <a:rPr lang="ru-RU" sz="3200" dirty="0" smtClean="0">
                <a:solidFill>
                  <a:srgbClr val="002060"/>
                </a:solidFill>
              </a:rPr>
              <a:t>    </a:t>
            </a:r>
            <a:r>
              <a:rPr lang="ru-RU" sz="3200" dirty="0" err="1" smtClean="0">
                <a:solidFill>
                  <a:srgbClr val="002060"/>
                </a:solidFill>
              </a:rPr>
              <a:t>кисәкләргә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кисәләр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һәм</a:t>
            </a:r>
            <a:r>
              <a:rPr lang="ru-RU" sz="3200" dirty="0" smtClean="0">
                <a:solidFill>
                  <a:srgbClr val="002060"/>
                </a:solidFill>
              </a:rPr>
              <a:t>       </a:t>
            </a:r>
            <a:r>
              <a:rPr lang="ru-RU" sz="3200" dirty="0" err="1" smtClean="0">
                <a:solidFill>
                  <a:srgbClr val="002060"/>
                </a:solidFill>
              </a:rPr>
              <a:t>белән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ашыйлар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3. </a:t>
            </a:r>
            <a:r>
              <a:rPr lang="ru-RU" sz="3200" dirty="0" err="1" smtClean="0">
                <a:solidFill>
                  <a:srgbClr val="002060"/>
                </a:solidFill>
              </a:rPr>
              <a:t>Тортлар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һәм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бисквитны</a:t>
            </a:r>
            <a:r>
              <a:rPr lang="ru-RU" sz="3200" dirty="0" smtClean="0">
                <a:solidFill>
                  <a:srgbClr val="002060"/>
                </a:solidFill>
              </a:rPr>
              <a:t>       </a:t>
            </a:r>
            <a:r>
              <a:rPr lang="ru-RU" sz="3200" dirty="0" err="1" smtClean="0">
                <a:solidFill>
                  <a:srgbClr val="002060"/>
                </a:solidFill>
              </a:rPr>
              <a:t>белән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ашыйлар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4. </a:t>
            </a:r>
            <a:r>
              <a:rPr lang="ru-RU" sz="3200" dirty="0" err="1" smtClean="0">
                <a:solidFill>
                  <a:srgbClr val="002060"/>
                </a:solidFill>
              </a:rPr>
              <a:t>Авызны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һәм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кулларны</a:t>
            </a:r>
            <a:r>
              <a:rPr lang="ru-RU" sz="3200" dirty="0" smtClean="0">
                <a:solidFill>
                  <a:srgbClr val="002060"/>
                </a:solidFill>
              </a:rPr>
              <a:t>       </a:t>
            </a:r>
            <a:r>
              <a:rPr lang="ru-RU" sz="3200" dirty="0" err="1" smtClean="0">
                <a:solidFill>
                  <a:srgbClr val="002060"/>
                </a:solidFill>
              </a:rPr>
              <a:t>белән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сөртәләр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2207"/>
            <a:ext cx="9001000" cy="976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1" y="2725005"/>
            <a:ext cx="10081120" cy="105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2451"/>
            <a:ext cx="9559316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31" y="4574464"/>
            <a:ext cx="6238729" cy="50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5456875"/>
            <a:ext cx="7005178" cy="69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3"/>
            <a:ext cx="1931987" cy="1298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 smtClean="0"/>
              <a:t>Кулланылган</a:t>
            </a:r>
            <a:r>
              <a:rPr lang="ru-RU" sz="2800" b="1" dirty="0" smtClean="0"/>
              <a:t> </a:t>
            </a:r>
            <a:r>
              <a:rPr lang="tt-RU" sz="2800" b="1" dirty="0" smtClean="0"/>
              <a:t>әдәбият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900igr.net/kartinki/tekhnologija/Pravila-povedenija-za-stolom/Pravila-povedenija-za-stolom.html</a:t>
            </a:r>
            <a:endParaRPr lang="tt-RU" dirty="0" smtClean="0"/>
          </a:p>
          <a:p>
            <a:r>
              <a:rPr lang="tt-RU" dirty="0"/>
              <a:t>Дәреслек: Р.З.Хәйдарова. Татар теле, </a:t>
            </a:r>
            <a:r>
              <a:rPr lang="tt-RU" dirty="0" smtClean="0"/>
              <a:t>5нче </a:t>
            </a:r>
            <a:r>
              <a:rPr lang="tt-RU" dirty="0"/>
              <a:t>сыйныф, Казан, “Татарстан китап  нәшрияты”, 2011ел</a:t>
            </a:r>
            <a:r>
              <a:rPr lang="tt-RU" dirty="0" smtClean="0"/>
              <a:t>.</a:t>
            </a:r>
          </a:p>
          <a:p>
            <a:endParaRPr lang="ru-RU" dirty="0"/>
          </a:p>
          <a:p>
            <a:endParaRPr lang="tt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879" y="4293095"/>
            <a:ext cx="5750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ru-RU" sz="2400" dirty="0" err="1" smtClean="0"/>
              <a:t>Яруллина</a:t>
            </a:r>
            <a:r>
              <a:rPr lang="ru-RU" sz="2400" dirty="0" smtClean="0"/>
              <a:t> Эн</a:t>
            </a:r>
            <a:r>
              <a:rPr lang="tt-RU" sz="2400" dirty="0" smtClean="0"/>
              <a:t>җе Әсхат</a:t>
            </a:r>
            <a:r>
              <a:rPr lang="ru-RU" sz="2400" dirty="0" smtClean="0"/>
              <a:t>ь </a:t>
            </a:r>
            <a:r>
              <a:rPr lang="ru-RU" sz="2400" dirty="0" err="1" smtClean="0"/>
              <a:t>кызы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Чистай</a:t>
            </a:r>
            <a:r>
              <a:rPr lang="ru-RU" sz="2400" dirty="0" smtClean="0"/>
              <a:t> </a:t>
            </a:r>
            <a:r>
              <a:rPr lang="ru-RU" sz="2400" dirty="0" err="1" smtClean="0"/>
              <a:t>муниципаль</a:t>
            </a:r>
            <a:r>
              <a:rPr lang="ru-RU" sz="2400" dirty="0" smtClean="0"/>
              <a:t> районы</a:t>
            </a:r>
          </a:p>
          <a:p>
            <a:r>
              <a:rPr lang="ru-RU" sz="2400" dirty="0" smtClean="0"/>
              <a:t>МБОУ 1нче </a:t>
            </a:r>
            <a:r>
              <a:rPr lang="ru-RU" sz="2400" dirty="0" err="1" smtClean="0"/>
              <a:t>номерлы</a:t>
            </a:r>
            <a:r>
              <a:rPr lang="ru-RU" sz="2400" dirty="0" smtClean="0"/>
              <a:t> </a:t>
            </a:r>
            <a:r>
              <a:rPr lang="ru-RU" sz="2400" dirty="0" err="1" smtClean="0"/>
              <a:t>лицеены</a:t>
            </a:r>
            <a:r>
              <a:rPr lang="tt-RU" sz="2400" dirty="0" smtClean="0"/>
              <a:t>ң </a:t>
            </a:r>
          </a:p>
          <a:p>
            <a:r>
              <a:rPr lang="tt-RU" sz="2400" dirty="0" smtClean="0"/>
              <a:t>татар теле һәм әдәбияты укытучысы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077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226</Words>
  <Application>Microsoft Office PowerPoint</Application>
  <PresentationFormat>Экран (4:3)</PresentationFormat>
  <Paragraphs>42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Кулланылган әдәбият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2013-02-28T18:31:29Z</dcterms:created>
  <dcterms:modified xsi:type="dcterms:W3CDTF">2014-01-15T22:20:06Z</dcterms:modified>
</cp:coreProperties>
</file>