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60" r:id="rId2"/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9503E-BE57-43AF-B1D3-9524E2765200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8A705F-1DD2-49ED-A410-983337D3B9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261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A705F-1DD2-49ED-A410-983337D3B93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3.wav"/><Relationship Id="rId7" Type="http://schemas.openxmlformats.org/officeDocument/2006/relationships/image" Target="../media/image5.png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91264" cy="936104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rgbClr val="C00000"/>
                </a:solidFill>
              </a:rPr>
              <a:t>Ш.Галиев</a:t>
            </a:r>
            <a:r>
              <a:rPr lang="ru-RU" dirty="0" smtClean="0">
                <a:solidFill>
                  <a:srgbClr val="C00000"/>
                </a:solidFill>
              </a:rPr>
              <a:t>. </a:t>
            </a:r>
            <a:r>
              <a:rPr lang="ru-RU" dirty="0" err="1" smtClean="0">
                <a:solidFill>
                  <a:srgbClr val="C00000"/>
                </a:solidFill>
              </a:rPr>
              <a:t>Кунаклар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1001442329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59429" y="1431812"/>
            <a:ext cx="6064900" cy="4949516"/>
          </a:xfr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147248" cy="81034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Б</a:t>
            </a:r>
            <a:r>
              <a:rPr lang="tt-RU" dirty="0" smtClean="0">
                <a:solidFill>
                  <a:srgbClr val="C00000"/>
                </a:solidFill>
              </a:rPr>
              <a:t>ә</a:t>
            </a:r>
            <a:r>
              <a:rPr lang="ru-RU" dirty="0" err="1" smtClean="0">
                <a:solidFill>
                  <a:srgbClr val="C00000"/>
                </a:solidFill>
              </a:rPr>
              <a:t>йрәм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өстәле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sz="quarter" idx="1"/>
          </p:nvPr>
        </p:nvPicPr>
        <p:blipFill>
          <a:blip r:embed="rId5" cstate="print"/>
          <a:stretch>
            <a:fillRect/>
          </a:stretch>
        </p:blipFill>
        <p:spPr>
          <a:xfrm>
            <a:off x="1619671" y="1669212"/>
            <a:ext cx="6120681" cy="3559988"/>
          </a:xfrm>
        </p:spPr>
      </p:pic>
      <p:pic>
        <p:nvPicPr>
          <p:cNvPr id="5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6" cstate="print"/>
          <a:stretch>
            <a:fillRect/>
          </a:stretch>
        </p:blipFill>
        <p:spPr>
          <a:xfrm>
            <a:off x="8316416" y="908720"/>
            <a:ext cx="45719" cy="45719"/>
          </a:xfrm>
          <a:prstGeom prst="rect">
            <a:avLst/>
          </a:prstGeom>
        </p:spPr>
      </p:pic>
      <p:pic>
        <p:nvPicPr>
          <p:cNvPr id="6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2" name="Записанный звук"/>
          </p:nvPr>
        </p:nvPicPr>
        <p:blipFill>
          <a:blip r:embed="rId7" cstate="print"/>
          <a:stretch>
            <a:fillRect/>
          </a:stretch>
        </p:blipFill>
        <p:spPr>
          <a:xfrm>
            <a:off x="8143448" y="1455832"/>
            <a:ext cx="45719" cy="45719"/>
          </a:xfrm>
          <a:prstGeom prst="rect">
            <a:avLst/>
          </a:prstGeom>
        </p:spPr>
      </p:pic>
      <p:pic>
        <p:nvPicPr>
          <p:cNvPr id="7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3" name="Записанный звук"/>
          </p:nvPr>
        </p:nvPicPr>
        <p:blipFill>
          <a:blip r:embed="rId8" cstate="print"/>
          <a:stretch>
            <a:fillRect/>
          </a:stretch>
        </p:blipFill>
        <p:spPr>
          <a:xfrm>
            <a:off x="5724128" y="3284984"/>
            <a:ext cx="72008" cy="72008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500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124744"/>
            <a:ext cx="6696744" cy="5256584"/>
          </a:xfrm>
          <a:prstGeom prst="rect">
            <a:avLst/>
          </a:prstGeom>
        </p:spPr>
      </p:pic>
      <p:pic>
        <p:nvPicPr>
          <p:cNvPr id="4" name="Содержимое 3" descr="i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3059832" y="2276872"/>
            <a:ext cx="2983012" cy="295232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7636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err="1" smtClean="0">
                <a:solidFill>
                  <a:srgbClr val="C00000"/>
                </a:solidFill>
              </a:rPr>
              <a:t>Уртага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куйдык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чәчәк </a:t>
            </a:r>
            <a:r>
              <a:rPr lang="ru-RU" dirty="0" smtClean="0">
                <a:solidFill>
                  <a:srgbClr val="C00000"/>
                </a:solidFill>
              </a:rPr>
              <a:t>,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err="1" smtClean="0">
                <a:solidFill>
                  <a:srgbClr val="C00000"/>
                </a:solidFill>
              </a:rPr>
              <a:t>чәчәк янына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чәкчәк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8912" cy="864096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rgbClr val="C00000"/>
                </a:solidFill>
              </a:rPr>
              <a:t>Кунаклар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i (2)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763688" y="1556792"/>
            <a:ext cx="5760640" cy="4464496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 (3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616114" y="1844824"/>
            <a:ext cx="4132350" cy="279690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Содержимое 4" descr="i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683568" y="1844824"/>
            <a:ext cx="3670462" cy="295232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Рисунок 6" descr="i (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08481" y="4437112"/>
            <a:ext cx="4611791" cy="22928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solidFill>
                  <a:srgbClr val="C00000"/>
                </a:solidFill>
              </a:rPr>
              <a:t>Сумса,бәлеш,</a:t>
            </a:r>
            <a:r>
              <a:rPr lang="tt-RU" dirty="0" smtClean="0">
                <a:solidFill>
                  <a:srgbClr val="C00000"/>
                </a:solidFill>
              </a:rPr>
              <a:t>ө</a:t>
            </a:r>
            <a:r>
              <a:rPr lang="ru-RU" dirty="0" err="1" smtClean="0">
                <a:solidFill>
                  <a:srgbClr val="C00000"/>
                </a:solidFill>
              </a:rPr>
              <a:t>чпочмак</a:t>
            </a:r>
            <a:r>
              <a:rPr lang="ru-RU" dirty="0" smtClean="0">
                <a:solidFill>
                  <a:srgbClr val="C00000"/>
                </a:solidFill>
              </a:rPr>
              <a:t>,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err="1" smtClean="0">
                <a:solidFill>
                  <a:srgbClr val="C00000"/>
                </a:solidFill>
              </a:rPr>
              <a:t>гөбәдия  һәм коймак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40160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rgbClr val="C00000"/>
                </a:solidFill>
              </a:rPr>
              <a:t>Кыстыбый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һәм </a:t>
            </a:r>
            <a:r>
              <a:rPr lang="ru-RU" dirty="0" smtClean="0">
                <a:solidFill>
                  <a:srgbClr val="C00000"/>
                </a:solidFill>
              </a:rPr>
              <a:t>баллы пирог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 descr="i (4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772816"/>
            <a:ext cx="4104456" cy="410445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Содержимое 5" descr="i (5)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660138" y="1841788"/>
            <a:ext cx="3872303" cy="40354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74</TotalTime>
  <Words>18</Words>
  <Application>Microsoft Office PowerPoint</Application>
  <PresentationFormat>Экран (4:3)</PresentationFormat>
  <Paragraphs>7</Paragraphs>
  <Slides>6</Slides>
  <Notes>1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Начальная</vt:lpstr>
      <vt:lpstr>Ш.Галиев. Кунаклар.</vt:lpstr>
      <vt:lpstr>Бәйрәм өстәле</vt:lpstr>
      <vt:lpstr>  Уртага куйдык чәчәк , чәчәк янына чәкчәк  </vt:lpstr>
      <vt:lpstr>Кунаклар</vt:lpstr>
      <vt:lpstr>Сумса,бәлеш,өчпочмак, гөбәдия  һәм коймак.</vt:lpstr>
      <vt:lpstr>Кыстыбый һәм баллы пирог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Бейрем  остел</dc:title>
  <cp:lastModifiedBy>User</cp:lastModifiedBy>
  <cp:revision>13</cp:revision>
  <dcterms:modified xsi:type="dcterms:W3CDTF">2013-12-27T16:44:26Z</dcterms:modified>
</cp:coreProperties>
</file>