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3921647"/>
            <a:ext cx="3242221" cy="20130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Журавлева Юлия Алексеевна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463383" cy="179316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идеального семьянина»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28498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2024"/>
            <a:ext cx="7992888" cy="1280784"/>
          </a:xfrm>
        </p:spPr>
        <p:txBody>
          <a:bodyPr/>
          <a:lstStyle/>
          <a:p>
            <a:pPr algn="l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568952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Ни для кого не секрет, что в настоящее время ценности семьи как социального института, заметно упали. </a:t>
            </a:r>
            <a:endParaRPr lang="ru-RU" sz="2800" dirty="0" smtClean="0"/>
          </a:p>
          <a:p>
            <a:pPr algn="just"/>
            <a:r>
              <a:rPr lang="ru-RU" sz="2800" dirty="0" smtClean="0"/>
              <a:t>Воспитанники </a:t>
            </a:r>
            <a:r>
              <a:rPr lang="ru-RU" sz="2800" dirty="0" err="1"/>
              <a:t>интернатных</a:t>
            </a:r>
            <a:r>
              <a:rPr lang="ru-RU" sz="2800" dirty="0"/>
              <a:t> учреждений наиболее уязвимы, так как зачастую первый опыт семейных отношений негативен или отсутствует. От этого развивается безответственное отношение к браку и семье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Большинство семей, созданных выпускниками из </a:t>
            </a:r>
            <a:r>
              <a:rPr lang="ru-RU" sz="2800" dirty="0" err="1"/>
              <a:t>интернатных</a:t>
            </a:r>
            <a:r>
              <a:rPr lang="ru-RU" sz="2800" dirty="0"/>
              <a:t> учреждений, распадается, либо попадают в категорию неблагополучных.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0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052736"/>
            <a:ext cx="7533456" cy="2145392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молодежи к семейным отношениям, формирование ответственного отношения к семейно-брачным отношениям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933056"/>
            <a:ext cx="2353444" cy="235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80728"/>
            <a:ext cx="7848872" cy="5472608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позитивного ответственного отношения к созданию семьи, к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психологическая подготовка будущего семьянина (формирование высокого уровня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семейно-брачных отношениях, проработка мирного решения конфликтов и др. 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необходимых социально-бытовых навыков и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1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pPr algn="l"/>
            <a:r>
              <a:rPr lang="ru-RU" dirty="0"/>
              <a:t>Аудитория: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416824" cy="383476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детских домов: дети-сироты, дети, оставшиеся без попечения родителей подросткового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2695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512511" cy="1143000"/>
          </a:xfrm>
        </p:spPr>
        <p:txBody>
          <a:bodyPr/>
          <a:lstStyle/>
          <a:p>
            <a:r>
              <a:rPr lang="ru-RU" dirty="0"/>
              <a:t>Форма реализации: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848872" cy="3474720"/>
          </a:xfrm>
        </p:spPr>
        <p:txBody>
          <a:bodyPr>
            <a:normAutofit/>
          </a:bodyPr>
          <a:lstStyle/>
          <a:p>
            <a:pPr algn="just"/>
            <a:r>
              <a:rPr lang="ru-RU" sz="4000" dirty="0"/>
              <a:t>Проект представлен как программа занятий, рассчитанная на 2 учебных года, состоящая из 90 часов.</a:t>
            </a:r>
          </a:p>
        </p:txBody>
      </p:sp>
    </p:spTree>
    <p:extLst>
      <p:ext uri="{BB962C8B-B14F-4D97-AF65-F5344CB8AC3E}">
        <p14:creationId xmlns:p14="http://schemas.microsoft.com/office/powerpoint/2010/main" val="4683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1143000"/>
          </a:xfrm>
        </p:spPr>
        <p:txBody>
          <a:bodyPr/>
          <a:lstStyle/>
          <a:p>
            <a:r>
              <a:rPr lang="ru-RU" i="1" dirty="0"/>
              <a:t>Этапы реализации: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6400800" cy="3474720"/>
          </a:xfrm>
        </p:spPr>
        <p:txBody>
          <a:bodyPr>
            <a:noAutofit/>
          </a:bodyPr>
          <a:lstStyle/>
          <a:p>
            <a:pPr lvl="0"/>
            <a:r>
              <a:rPr lang="ru-RU" sz="3200" b="1" i="1" dirty="0" smtClean="0"/>
              <a:t>Диагностический</a:t>
            </a:r>
          </a:p>
          <a:p>
            <a:pPr lvl="0"/>
            <a:r>
              <a:rPr lang="ru-RU" sz="3200" b="1" i="1" dirty="0" smtClean="0"/>
              <a:t>Проективно-деятельностный</a:t>
            </a:r>
          </a:p>
          <a:p>
            <a:pPr lvl="0"/>
            <a:r>
              <a:rPr lang="ru-RU" sz="3200" b="1" i="1" dirty="0" err="1" smtClean="0"/>
              <a:t>Конктрольно</a:t>
            </a:r>
            <a:r>
              <a:rPr lang="ru-RU" sz="3200" b="1" i="1" dirty="0" smtClean="0"/>
              <a:t>-корректирующий </a:t>
            </a:r>
          </a:p>
          <a:p>
            <a:pPr lvl="0"/>
            <a:r>
              <a:rPr lang="ru-RU" sz="3200" b="1" i="1" dirty="0" smtClean="0"/>
              <a:t>Проективный </a:t>
            </a:r>
          </a:p>
          <a:p>
            <a:pPr lvl="0"/>
            <a:r>
              <a:rPr lang="ru-RU" sz="3200" b="1" i="1" dirty="0" smtClean="0"/>
              <a:t>Итоговый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63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http://images.yandex.ru/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52450"/>
            <a:ext cx="81534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060848"/>
            <a:ext cx="6885384" cy="2145392"/>
          </a:xfrm>
        </p:spPr>
        <p:txBody>
          <a:bodyPr/>
          <a:lstStyle/>
          <a:p>
            <a:pPr algn="ctr"/>
            <a:r>
              <a:rPr lang="ru-RU" dirty="0" smtClean="0"/>
              <a:t>Картинки взяты с сайта</a:t>
            </a:r>
          </a:p>
          <a:p>
            <a:pPr marL="45720" indent="0" algn="ctr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images.yandex.ru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1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E1E1E1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185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Проект: «Школа идеального семьянина»</vt:lpstr>
      <vt:lpstr>актуальность</vt:lpstr>
      <vt:lpstr>Цель:</vt:lpstr>
      <vt:lpstr>Задачи: </vt:lpstr>
      <vt:lpstr>Аудитория: </vt:lpstr>
      <vt:lpstr>Форма реализации:</vt:lpstr>
      <vt:lpstr>Этапы реализации: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«Школа идеального семьянина»</dc:title>
  <dc:creator>Vika</dc:creator>
  <cp:lastModifiedBy>Vika</cp:lastModifiedBy>
  <cp:revision>2</cp:revision>
  <dcterms:created xsi:type="dcterms:W3CDTF">2014-04-20T13:05:28Z</dcterms:created>
  <dcterms:modified xsi:type="dcterms:W3CDTF">2014-04-20T13:24:38Z</dcterms:modified>
</cp:coreProperties>
</file>