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86B6-8819-4B8D-BC6E-6B8D836B357B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5F6C-B9DF-4746-B715-F4634326E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367092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atin typeface="Monotype Corsiva" pitchFamily="66" charset="0"/>
              </a:rPr>
              <a:t>ТЕСТ по теме «</a:t>
            </a:r>
            <a:r>
              <a:rPr lang="ru-RU" sz="8000" b="1" dirty="0" smtClean="0">
                <a:latin typeface="Monotype Corsiva" pitchFamily="66" charset="0"/>
              </a:rPr>
              <a:t>Мор-</a:t>
            </a:r>
            <a:r>
              <a:rPr lang="ru-RU" sz="8000" b="1" dirty="0" smtClean="0">
                <a:latin typeface="Monotype Corsiva" pitchFamily="66" charset="0"/>
              </a:rPr>
              <a:t/>
            </a:r>
            <a:br>
              <a:rPr lang="ru-RU" sz="8000" b="1" dirty="0" smtClean="0">
                <a:latin typeface="Monotype Corsiva" pitchFamily="66" charset="0"/>
              </a:rPr>
            </a:br>
            <a:r>
              <a:rPr lang="ru-RU" sz="8000" b="1" dirty="0" err="1" smtClean="0">
                <a:latin typeface="Monotype Corsiva" pitchFamily="66" charset="0"/>
              </a:rPr>
              <a:t>фемика.Словообразо-вание</a:t>
            </a:r>
            <a:r>
              <a:rPr lang="ru-RU" sz="8000" b="1" dirty="0" smtClean="0">
                <a:latin typeface="Monotype Corsiva" pitchFamily="66" charset="0"/>
              </a:rPr>
              <a:t>»</a:t>
            </a:r>
            <a:r>
              <a:rPr lang="ru-RU" sz="8000" b="1" dirty="0" smtClean="0"/>
              <a:t> </a:t>
            </a:r>
            <a:endParaRPr lang="ru-RU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В каких словах есть окончание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1) грач</a:t>
            </a:r>
          </a:p>
          <a:p>
            <a:r>
              <a:rPr lang="ru-RU" sz="4000" b="1" dirty="0" smtClean="0"/>
              <a:t>2) солома</a:t>
            </a:r>
          </a:p>
          <a:p>
            <a:r>
              <a:rPr lang="ru-RU" sz="4000" b="1" dirty="0" smtClean="0"/>
              <a:t>3) вдруг</a:t>
            </a:r>
          </a:p>
          <a:p>
            <a:r>
              <a:rPr lang="ru-RU" sz="4000" b="1" dirty="0" smtClean="0"/>
              <a:t>4) друг</a:t>
            </a:r>
          </a:p>
          <a:p>
            <a:r>
              <a:rPr lang="ru-RU" sz="4000" b="1" dirty="0" smtClean="0"/>
              <a:t>5) нахмурившись</a:t>
            </a:r>
          </a:p>
          <a:p>
            <a:r>
              <a:rPr lang="ru-RU" sz="4000" b="1" dirty="0" smtClean="0"/>
              <a:t>6) забросил</a:t>
            </a:r>
            <a:endParaRPr lang="ru-RU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каком слове правильно выделены основа и окончание: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</a:t>
            </a:r>
            <a:r>
              <a:rPr lang="en-US" b="1" dirty="0" smtClean="0"/>
              <a:t>[</a:t>
            </a:r>
            <a:r>
              <a:rPr lang="ru-RU" b="1" dirty="0" smtClean="0"/>
              <a:t> поселился</a:t>
            </a:r>
            <a:r>
              <a:rPr lang="en-US" b="1" dirty="0" smtClean="0"/>
              <a:t>]</a:t>
            </a:r>
            <a:r>
              <a:rPr lang="ru-RU" b="1" dirty="0" smtClean="0"/>
              <a:t> –</a:t>
            </a:r>
          </a:p>
          <a:p>
            <a:r>
              <a:rPr lang="ru-RU" b="1" dirty="0" smtClean="0"/>
              <a:t>2) </a:t>
            </a:r>
            <a:r>
              <a:rPr lang="en-US" b="1" dirty="0" smtClean="0"/>
              <a:t>[</a:t>
            </a:r>
            <a:r>
              <a:rPr lang="ru-RU" b="1" dirty="0" smtClean="0"/>
              <a:t>поселил-        -   </a:t>
            </a:r>
            <a:r>
              <a:rPr lang="ru-RU" b="1" dirty="0" err="1" smtClean="0"/>
              <a:t>ся</a:t>
            </a:r>
            <a:r>
              <a:rPr lang="en-US" b="1" dirty="0" smtClean="0"/>
              <a:t>]</a:t>
            </a:r>
            <a:endParaRPr lang="ru-RU" b="1" dirty="0" smtClean="0"/>
          </a:p>
          <a:p>
            <a:r>
              <a:rPr lang="ru-RU" b="1" dirty="0" smtClean="0"/>
              <a:t>3)</a:t>
            </a:r>
            <a:r>
              <a:rPr lang="en-US" b="1" dirty="0" smtClean="0"/>
              <a:t>[</a:t>
            </a:r>
            <a:r>
              <a:rPr lang="ru-RU" b="1" dirty="0" smtClean="0"/>
              <a:t> поселил </a:t>
            </a:r>
            <a:r>
              <a:rPr lang="en-US" b="1" dirty="0" smtClean="0"/>
              <a:t>]</a:t>
            </a:r>
            <a:r>
              <a:rPr lang="ru-RU" b="1" dirty="0" smtClean="0"/>
              <a:t> -       - </a:t>
            </a:r>
            <a:r>
              <a:rPr lang="ru-RU" b="1" dirty="0" err="1" smtClean="0"/>
              <a:t>ся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4) </a:t>
            </a:r>
            <a:r>
              <a:rPr lang="en-US" b="1" dirty="0" smtClean="0"/>
              <a:t>[</a:t>
            </a:r>
            <a:r>
              <a:rPr lang="ru-RU" b="1" dirty="0" smtClean="0"/>
              <a:t>поселил</a:t>
            </a:r>
            <a:r>
              <a:rPr lang="en-US" b="1" dirty="0" smtClean="0"/>
              <a:t>]</a:t>
            </a:r>
            <a:r>
              <a:rPr lang="ru-RU" b="1" dirty="0" smtClean="0"/>
              <a:t>-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1857364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2500306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3143248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4000504"/>
            <a:ext cx="85725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ся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Выберите слова , в которых присутствуют все значимые части слова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1) посинелый</a:t>
            </a:r>
          </a:p>
          <a:p>
            <a:r>
              <a:rPr lang="ru-RU" sz="4000" b="1" dirty="0" smtClean="0"/>
              <a:t>2) картофелекопалка</a:t>
            </a:r>
          </a:p>
          <a:p>
            <a:r>
              <a:rPr lang="ru-RU" sz="4000" b="1" dirty="0" smtClean="0"/>
              <a:t>3) ошейник</a:t>
            </a:r>
          </a:p>
          <a:p>
            <a:r>
              <a:rPr lang="ru-RU" sz="4000" b="1" dirty="0" smtClean="0"/>
              <a:t>4) живучесть</a:t>
            </a:r>
          </a:p>
          <a:p>
            <a:r>
              <a:rPr lang="ru-RU" sz="4000" b="1" dirty="0" smtClean="0"/>
              <a:t>5) потише</a:t>
            </a:r>
          </a:p>
          <a:p>
            <a:r>
              <a:rPr lang="ru-RU" sz="4000" b="1" dirty="0" smtClean="0"/>
              <a:t>6) переделка</a:t>
            </a:r>
            <a:endParaRPr lang="ru-RU" sz="4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Укажите слова , в которых есть суффикс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1) заочник</a:t>
            </a:r>
          </a:p>
          <a:p>
            <a:r>
              <a:rPr lang="ru-RU" sz="4000" b="1" dirty="0" smtClean="0"/>
              <a:t>2) возвышающийся</a:t>
            </a:r>
          </a:p>
          <a:p>
            <a:r>
              <a:rPr lang="ru-RU" sz="4000" b="1" dirty="0" smtClean="0"/>
              <a:t>3) спал</a:t>
            </a:r>
          </a:p>
          <a:p>
            <a:r>
              <a:rPr lang="ru-RU" sz="4000" b="1" dirty="0" smtClean="0"/>
              <a:t>4) полеты</a:t>
            </a:r>
          </a:p>
          <a:p>
            <a:r>
              <a:rPr lang="ru-RU" sz="4000" b="1" dirty="0" smtClean="0"/>
              <a:t>5) твердо</a:t>
            </a:r>
          </a:p>
          <a:p>
            <a:r>
              <a:rPr lang="ru-RU" sz="4000" b="1" dirty="0" smtClean="0"/>
              <a:t>6) заслон</a:t>
            </a:r>
            <a:endParaRPr lang="ru-RU" sz="4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каком слове правильно выделен суффикс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1) свеч – </a:t>
            </a:r>
            <a:r>
              <a:rPr lang="ru-RU" sz="6600" b="1" i="1" dirty="0" err="1" smtClean="0"/>
              <a:t>ени</a:t>
            </a:r>
            <a:r>
              <a:rPr lang="ru-RU" sz="6600" dirty="0" smtClean="0"/>
              <a:t> – е</a:t>
            </a:r>
          </a:p>
          <a:p>
            <a:r>
              <a:rPr lang="ru-RU" sz="6600" dirty="0" smtClean="0"/>
              <a:t>2) свеч – </a:t>
            </a:r>
            <a:r>
              <a:rPr lang="ru-RU" sz="6600" b="1" i="1" dirty="0" smtClean="0"/>
              <a:t>е – ни </a:t>
            </a:r>
            <a:r>
              <a:rPr lang="ru-RU" sz="6600" dirty="0" smtClean="0"/>
              <a:t>– е</a:t>
            </a:r>
          </a:p>
          <a:p>
            <a:r>
              <a:rPr lang="ru-RU" sz="6600" dirty="0" smtClean="0"/>
              <a:t>3) свеч - </a:t>
            </a:r>
            <a:r>
              <a:rPr lang="ru-RU" sz="6600" b="1" i="1" dirty="0" err="1" smtClean="0"/>
              <a:t>ение</a:t>
            </a:r>
            <a:endParaRPr lang="ru-RU" sz="6600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каких словах неправильно выделен суффикс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1) </a:t>
            </a:r>
            <a:r>
              <a:rPr lang="ru-RU" sz="4400" b="1" dirty="0" err="1" smtClean="0"/>
              <a:t>подтолк</a:t>
            </a:r>
            <a:r>
              <a:rPr lang="ru-RU" sz="4400" b="1" dirty="0" smtClean="0"/>
              <a:t> </a:t>
            </a:r>
            <a:r>
              <a:rPr lang="ru-RU" sz="4400" b="1" i="1" dirty="0" smtClean="0"/>
              <a:t>– </a:t>
            </a:r>
            <a:r>
              <a:rPr lang="ru-RU" sz="4400" b="1" i="1" dirty="0" err="1" smtClean="0"/>
              <a:t>н</a:t>
            </a:r>
            <a:r>
              <a:rPr lang="ru-RU" sz="4400" b="1" dirty="0" smtClean="0"/>
              <a:t> – у</a:t>
            </a:r>
          </a:p>
          <a:p>
            <a:r>
              <a:rPr lang="ru-RU" sz="4400" b="1" dirty="0" smtClean="0"/>
              <a:t>2) </a:t>
            </a:r>
            <a:r>
              <a:rPr lang="ru-RU" sz="4400" b="1" dirty="0" err="1" smtClean="0"/>
              <a:t>листв</a:t>
            </a:r>
            <a:r>
              <a:rPr lang="ru-RU" sz="4400" b="1" dirty="0" smtClean="0"/>
              <a:t> – </a:t>
            </a:r>
            <a:r>
              <a:rPr lang="ru-RU" sz="4400" b="1" i="1" dirty="0" err="1" smtClean="0"/>
              <a:t>енн</a:t>
            </a:r>
            <a:r>
              <a:rPr lang="ru-RU" sz="4400" b="1" i="1" dirty="0" smtClean="0"/>
              <a:t> – </a:t>
            </a:r>
            <a:r>
              <a:rPr lang="ru-RU" sz="4400" b="1" i="1" dirty="0" err="1" smtClean="0"/>
              <a:t>иц</a:t>
            </a:r>
            <a:r>
              <a:rPr lang="ru-RU" sz="4400" b="1" dirty="0" smtClean="0"/>
              <a:t> – а</a:t>
            </a:r>
          </a:p>
          <a:p>
            <a:r>
              <a:rPr lang="ru-RU" sz="4400" b="1" dirty="0" smtClean="0"/>
              <a:t>3) </a:t>
            </a:r>
            <a:r>
              <a:rPr lang="ru-RU" sz="4400" b="1" dirty="0" err="1" smtClean="0"/>
              <a:t>подберез</a:t>
            </a:r>
            <a:r>
              <a:rPr lang="ru-RU" sz="4400" b="1" dirty="0" smtClean="0"/>
              <a:t> – </a:t>
            </a:r>
            <a:r>
              <a:rPr lang="ru-RU" sz="4400" b="1" i="1" dirty="0" err="1" smtClean="0"/>
              <a:t>овик</a:t>
            </a:r>
            <a:endParaRPr lang="ru-RU" sz="4400" b="1" i="1" dirty="0" smtClean="0"/>
          </a:p>
          <a:p>
            <a:r>
              <a:rPr lang="ru-RU" sz="4400" b="1" dirty="0" smtClean="0"/>
              <a:t>4) </a:t>
            </a:r>
            <a:r>
              <a:rPr lang="ru-RU" sz="4400" b="1" dirty="0" err="1" smtClean="0"/>
              <a:t>проэкзамен</a:t>
            </a:r>
            <a:r>
              <a:rPr lang="ru-RU" sz="4400" b="1" dirty="0" smtClean="0"/>
              <a:t> – </a:t>
            </a:r>
            <a:r>
              <a:rPr lang="ru-RU" sz="4400" b="1" i="1" dirty="0" err="1" smtClean="0"/>
              <a:t>ова</a:t>
            </a:r>
            <a:r>
              <a:rPr lang="ru-RU" sz="4400" b="1" dirty="0" smtClean="0"/>
              <a:t> – </a:t>
            </a:r>
            <a:r>
              <a:rPr lang="ru-RU" sz="4400" b="1" dirty="0" err="1" smtClean="0"/>
              <a:t>ть</a:t>
            </a:r>
            <a:r>
              <a:rPr lang="ru-RU" sz="4400" b="1" dirty="0" smtClean="0"/>
              <a:t> – </a:t>
            </a:r>
            <a:r>
              <a:rPr lang="ru-RU" sz="4400" b="1" i="1" dirty="0" err="1" smtClean="0"/>
              <a:t>ся</a:t>
            </a:r>
            <a:endParaRPr lang="ru-RU" sz="4400" b="1" i="1" dirty="0" smtClean="0"/>
          </a:p>
          <a:p>
            <a:r>
              <a:rPr lang="ru-RU" sz="4400" b="1" dirty="0" smtClean="0"/>
              <a:t>5) </a:t>
            </a:r>
            <a:r>
              <a:rPr lang="ru-RU" sz="4400" b="1" dirty="0" err="1" smtClean="0"/>
              <a:t>влагоотталк</a:t>
            </a:r>
            <a:r>
              <a:rPr lang="ru-RU" sz="4400" b="1" dirty="0" smtClean="0"/>
              <a:t> </a:t>
            </a:r>
            <a:r>
              <a:rPr lang="ru-RU" sz="4400" b="1" i="1" dirty="0" smtClean="0"/>
              <a:t>– и – </a:t>
            </a:r>
            <a:r>
              <a:rPr lang="ru-RU" sz="4400" b="1" i="1" dirty="0" err="1" smtClean="0"/>
              <a:t>вающ</a:t>
            </a:r>
            <a:r>
              <a:rPr lang="ru-RU" sz="4400" b="1" i="1" dirty="0" smtClean="0"/>
              <a:t> </a:t>
            </a:r>
            <a:r>
              <a:rPr lang="ru-RU" sz="4400" b="1" dirty="0" smtClean="0"/>
              <a:t>- </a:t>
            </a:r>
            <a:r>
              <a:rPr lang="ru-RU" sz="4400" b="1" dirty="0" err="1" smtClean="0"/>
              <a:t>ий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каких словах правильно выделена приставка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1) </a:t>
            </a:r>
            <a:r>
              <a:rPr lang="ru-RU" sz="4400" b="1" i="1" dirty="0" err="1" smtClean="0"/>
              <a:t>перепод</a:t>
            </a:r>
            <a:r>
              <a:rPr lang="ru-RU" sz="4400" dirty="0" smtClean="0"/>
              <a:t> – готовка</a:t>
            </a:r>
          </a:p>
          <a:p>
            <a:r>
              <a:rPr lang="ru-RU" sz="4400" dirty="0" smtClean="0"/>
              <a:t>2) </a:t>
            </a:r>
            <a:r>
              <a:rPr lang="ru-RU" sz="4400" b="1" i="1" dirty="0" smtClean="0"/>
              <a:t>по</a:t>
            </a:r>
            <a:r>
              <a:rPr lang="ru-RU" sz="4400" dirty="0" smtClean="0"/>
              <a:t> – </a:t>
            </a:r>
            <a:r>
              <a:rPr lang="ru-RU" sz="4400" dirty="0" err="1" smtClean="0"/>
              <a:t>земка</a:t>
            </a:r>
            <a:endParaRPr lang="ru-RU" sz="4400" dirty="0" smtClean="0"/>
          </a:p>
          <a:p>
            <a:r>
              <a:rPr lang="ru-RU" sz="4400" dirty="0" smtClean="0"/>
              <a:t>3) </a:t>
            </a:r>
            <a:r>
              <a:rPr lang="ru-RU" sz="4400" b="1" i="1" dirty="0" smtClean="0"/>
              <a:t>по</a:t>
            </a:r>
            <a:r>
              <a:rPr lang="ru-RU" sz="4400" dirty="0" smtClean="0"/>
              <a:t> – </a:t>
            </a:r>
            <a:r>
              <a:rPr lang="ru-RU" sz="4400" dirty="0" err="1" smtClean="0"/>
              <a:t>дытожить</a:t>
            </a:r>
            <a:endParaRPr lang="ru-RU" sz="4400" dirty="0" smtClean="0"/>
          </a:p>
          <a:p>
            <a:r>
              <a:rPr lang="ru-RU" sz="4400" dirty="0" smtClean="0"/>
              <a:t>4) </a:t>
            </a:r>
            <a:r>
              <a:rPr lang="ru-RU" sz="4400" b="1" i="1" dirty="0" smtClean="0"/>
              <a:t>раз </a:t>
            </a:r>
            <a:r>
              <a:rPr lang="ru-RU" sz="4400" dirty="0" smtClean="0"/>
              <a:t>– </a:t>
            </a:r>
            <a:r>
              <a:rPr lang="ru-RU" sz="4400" dirty="0" err="1" smtClean="0"/>
              <a:t>дор</a:t>
            </a:r>
            <a:endParaRPr lang="ru-RU" sz="4400" dirty="0" smtClean="0"/>
          </a:p>
          <a:p>
            <a:r>
              <a:rPr lang="ru-RU" sz="4400" dirty="0" smtClean="0"/>
              <a:t>5) </a:t>
            </a:r>
            <a:r>
              <a:rPr lang="ru-RU" sz="4400" b="1" i="1" dirty="0" smtClean="0"/>
              <a:t>без</a:t>
            </a:r>
            <a:r>
              <a:rPr lang="ru-RU" sz="4400" dirty="0" smtClean="0"/>
              <a:t> – </a:t>
            </a:r>
            <a:r>
              <a:rPr lang="ru-RU" sz="4400" dirty="0" err="1" smtClean="0"/>
              <a:t>ыскусный</a:t>
            </a:r>
            <a:endParaRPr lang="ru-RU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В каких словах при образовании однокоренных слов наблюдается чередование звуков </a:t>
            </a:r>
            <a:r>
              <a:rPr lang="ru-RU" b="1" i="1" dirty="0" smtClean="0"/>
              <a:t>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1) перец</a:t>
            </a:r>
          </a:p>
          <a:p>
            <a:r>
              <a:rPr lang="ru-RU" sz="4800" b="1" dirty="0" smtClean="0"/>
              <a:t>2) стол</a:t>
            </a:r>
          </a:p>
          <a:p>
            <a:r>
              <a:rPr lang="ru-RU" sz="4800" b="1" dirty="0" smtClean="0"/>
              <a:t>3) ожог</a:t>
            </a:r>
          </a:p>
          <a:p>
            <a:r>
              <a:rPr lang="ru-RU" sz="4800" b="1" dirty="0" smtClean="0"/>
              <a:t>4) конец</a:t>
            </a:r>
          </a:p>
          <a:p>
            <a:r>
              <a:rPr lang="ru-RU" sz="4800" b="1" dirty="0" smtClean="0"/>
              <a:t>5) голубой</a:t>
            </a:r>
            <a:endParaRPr lang="ru-RU" sz="4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Составьте пары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1) </a:t>
            </a:r>
            <a:r>
              <a:rPr lang="ru-RU" sz="4000" b="1" i="1" dirty="0" smtClean="0"/>
              <a:t>У</a:t>
            </a:r>
            <a:r>
              <a:rPr lang="ru-RU" sz="4000" dirty="0" smtClean="0"/>
              <a:t> – окончание</a:t>
            </a:r>
          </a:p>
          <a:p>
            <a:r>
              <a:rPr lang="ru-RU" sz="4000" dirty="0" smtClean="0"/>
              <a:t>2) </a:t>
            </a:r>
            <a:r>
              <a:rPr lang="ru-RU" sz="4000" b="1" i="1" dirty="0" smtClean="0"/>
              <a:t>У </a:t>
            </a:r>
            <a:r>
              <a:rPr lang="ru-RU" sz="4000" dirty="0" smtClean="0"/>
              <a:t>– суффикс</a:t>
            </a:r>
          </a:p>
          <a:p>
            <a:r>
              <a:rPr lang="ru-RU" sz="4000" dirty="0" smtClean="0"/>
              <a:t>3) </a:t>
            </a:r>
            <a:r>
              <a:rPr lang="ru-RU" sz="4000" b="1" i="1" dirty="0" smtClean="0"/>
              <a:t>У</a:t>
            </a:r>
            <a:r>
              <a:rPr lang="ru-RU" sz="4000" dirty="0" smtClean="0"/>
              <a:t> – часть корня</a:t>
            </a:r>
          </a:p>
          <a:p>
            <a:r>
              <a:rPr lang="ru-RU" sz="4000" dirty="0" smtClean="0"/>
              <a:t>А) </a:t>
            </a:r>
            <a:r>
              <a:rPr lang="ru-RU" sz="4000" dirty="0" err="1" smtClean="0"/>
              <a:t>сраз</a:t>
            </a:r>
            <a:r>
              <a:rPr lang="ru-RU" sz="4000" b="1" i="1" dirty="0" err="1" smtClean="0"/>
              <a:t>У</a:t>
            </a:r>
            <a:endParaRPr lang="ru-RU" sz="4000" b="1" i="1" dirty="0" smtClean="0"/>
          </a:p>
          <a:p>
            <a:r>
              <a:rPr lang="ru-RU" sz="4000" dirty="0" smtClean="0"/>
              <a:t>Б) </a:t>
            </a:r>
            <a:r>
              <a:rPr lang="ru-RU" sz="4000" dirty="0" err="1" smtClean="0"/>
              <a:t>вез</a:t>
            </a:r>
            <a:r>
              <a:rPr lang="ru-RU" sz="4000" b="1" i="1" dirty="0" err="1" smtClean="0"/>
              <a:t>У</a:t>
            </a:r>
            <a:endParaRPr lang="ru-RU" sz="4000" b="1" i="1" dirty="0" smtClean="0"/>
          </a:p>
          <a:p>
            <a:r>
              <a:rPr lang="ru-RU" sz="4000" dirty="0" smtClean="0"/>
              <a:t>В) </a:t>
            </a:r>
            <a:r>
              <a:rPr lang="ru-RU" sz="4000" dirty="0" err="1" smtClean="0"/>
              <a:t>какад</a:t>
            </a:r>
            <a:r>
              <a:rPr lang="ru-RU" sz="4000" b="1" i="1" dirty="0" err="1" smtClean="0"/>
              <a:t>У</a:t>
            </a:r>
            <a:endParaRPr lang="ru-RU" sz="4000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Соедините правильно приставку с остальной частью слова: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1) роз</a:t>
            </a:r>
          </a:p>
          <a:p>
            <a:r>
              <a:rPr lang="ru-RU" b="1" dirty="0" smtClean="0"/>
              <a:t>2) рос</a:t>
            </a:r>
          </a:p>
          <a:p>
            <a:r>
              <a:rPr lang="ru-RU" b="1" dirty="0" smtClean="0"/>
              <a:t>3) раз</a:t>
            </a:r>
          </a:p>
          <a:p>
            <a:r>
              <a:rPr lang="ru-RU" b="1" dirty="0" smtClean="0"/>
              <a:t>4) рас</a:t>
            </a:r>
          </a:p>
          <a:p>
            <a:r>
              <a:rPr lang="ru-RU" b="1" dirty="0" smtClean="0"/>
              <a:t>А) сказы</a:t>
            </a:r>
          </a:p>
          <a:p>
            <a:r>
              <a:rPr lang="ru-RU" b="1" dirty="0" smtClean="0"/>
              <a:t>Б) </a:t>
            </a:r>
            <a:r>
              <a:rPr lang="ru-RU" b="1" dirty="0" err="1" smtClean="0"/>
              <a:t>досадованный</a:t>
            </a:r>
            <a:endParaRPr lang="ru-RU" b="1" dirty="0" smtClean="0"/>
          </a:p>
          <a:p>
            <a:r>
              <a:rPr lang="ru-RU" b="1" dirty="0" smtClean="0"/>
              <a:t>В) </a:t>
            </a:r>
            <a:r>
              <a:rPr lang="ru-RU" b="1" dirty="0" err="1" smtClean="0"/>
              <a:t>вальни</a:t>
            </a:r>
            <a:endParaRPr lang="ru-RU" b="1" dirty="0" smtClean="0"/>
          </a:p>
          <a:p>
            <a:r>
              <a:rPr lang="ru-RU" b="1" dirty="0" smtClean="0"/>
              <a:t>Г) </a:t>
            </a:r>
            <a:r>
              <a:rPr lang="ru-RU" b="1" dirty="0" err="1" smtClean="0"/>
              <a:t>черк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Найдите неверное утверждение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/>
              <a:t>1) окончание указывает на различные формы слова.</a:t>
            </a:r>
          </a:p>
          <a:p>
            <a:r>
              <a:rPr lang="ru-RU" sz="4000" b="1" dirty="0" smtClean="0"/>
              <a:t>2) окончание входит в основу слова.</a:t>
            </a:r>
          </a:p>
          <a:p>
            <a:r>
              <a:rPr lang="ru-RU" sz="4000" b="1" dirty="0" smtClean="0"/>
              <a:t>3) окончание есть у всех слов : у изменяемых и неизменяемых.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Какой ответ соответствует пропускам в словах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/>
              <a:t>Брат.ц</a:t>
            </a:r>
            <a:r>
              <a:rPr lang="ru-RU" sz="3600" b="1" dirty="0" smtClean="0"/>
              <a:t> , </a:t>
            </a:r>
            <a:r>
              <a:rPr lang="ru-RU" sz="3600" b="1" dirty="0" err="1" smtClean="0"/>
              <a:t>масл.це</a:t>
            </a:r>
            <a:r>
              <a:rPr lang="ru-RU" sz="3600" b="1" dirty="0" smtClean="0"/>
              <a:t> , </a:t>
            </a:r>
            <a:r>
              <a:rPr lang="ru-RU" sz="3600" b="1" dirty="0" err="1" smtClean="0"/>
              <a:t>кресл.це</a:t>
            </a:r>
            <a:r>
              <a:rPr lang="ru-RU" sz="3600" b="1" dirty="0" smtClean="0"/>
              <a:t> , </a:t>
            </a:r>
            <a:r>
              <a:rPr lang="ru-RU" sz="3600" b="1" dirty="0" err="1" smtClean="0"/>
              <a:t>ружь.цо</a:t>
            </a:r>
            <a:r>
              <a:rPr lang="ru-RU" sz="3600" b="1" dirty="0" smtClean="0"/>
              <a:t> , </a:t>
            </a:r>
            <a:r>
              <a:rPr lang="ru-RU" sz="3600" b="1" dirty="0" err="1" smtClean="0"/>
              <a:t>пальт.цо</a:t>
            </a:r>
            <a:r>
              <a:rPr lang="ru-RU" sz="3600" b="1" dirty="0" smtClean="0"/>
              <a:t> , </a:t>
            </a:r>
            <a:r>
              <a:rPr lang="ru-RU" sz="3600" b="1" dirty="0" err="1" smtClean="0"/>
              <a:t>имень.це</a:t>
            </a:r>
            <a:endParaRPr lang="ru-RU" sz="3600" b="1" dirty="0" smtClean="0"/>
          </a:p>
          <a:p>
            <a:r>
              <a:rPr lang="ru-RU" sz="4400" b="1" dirty="0" smtClean="0"/>
              <a:t>1) е, и, и, е, е, и</a:t>
            </a:r>
          </a:p>
          <a:p>
            <a:r>
              <a:rPr lang="ru-RU" sz="4400" b="1" dirty="0" smtClean="0"/>
              <a:t>2) е, е, и, е, и, и</a:t>
            </a:r>
          </a:p>
          <a:p>
            <a:r>
              <a:rPr lang="ru-RU" sz="4400" b="1" dirty="0" smtClean="0"/>
              <a:t>3 ) е, и, и, и, и, и</a:t>
            </a:r>
          </a:p>
          <a:p>
            <a:r>
              <a:rPr lang="ru-RU" sz="4400" b="1" dirty="0" smtClean="0"/>
              <a:t>4) е, и, и, е, и, е</a:t>
            </a:r>
            <a:endParaRPr lang="ru-RU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Найдите неверное суждение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основой слова является часть слова без окончания.</a:t>
            </a:r>
          </a:p>
          <a:p>
            <a:r>
              <a:rPr lang="ru-RU" b="1" dirty="0" smtClean="0"/>
              <a:t>2) основу слова составляет корень , приставка и суффикс.</a:t>
            </a:r>
          </a:p>
          <a:p>
            <a:r>
              <a:rPr lang="ru-RU" b="1" dirty="0" smtClean="0"/>
              <a:t>3) приставка и суффикс служат для образования новых слов.</a:t>
            </a:r>
          </a:p>
          <a:p>
            <a:r>
              <a:rPr lang="ru-RU" b="1" dirty="0" smtClean="0"/>
              <a:t>4) корень – словообразовательная значимая часть слова. 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Сопоставьте определения 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1) корень         2) приставка           3) суффикс          4) окончание</a:t>
            </a:r>
          </a:p>
          <a:p>
            <a:r>
              <a:rPr lang="ru-RU" sz="2400" b="1" dirty="0" smtClean="0"/>
              <a:t>А) значимая часть слова , которая стоит перед корнем или перед другой приставкой и служит для образования новых слов</a:t>
            </a:r>
          </a:p>
          <a:p>
            <a:r>
              <a:rPr lang="ru-RU" sz="2400" b="1" dirty="0" smtClean="0"/>
              <a:t>Б) главная значимая часть слова , выражающая общее лексическое значение всех родственных слов.</a:t>
            </a:r>
          </a:p>
          <a:p>
            <a:r>
              <a:rPr lang="ru-RU" sz="2400" b="1" dirty="0" smtClean="0"/>
              <a:t>В) значимая часть изменяемого слова , которая образует различные формы слова и служит для связи слов в словосочетании и предложении.</a:t>
            </a:r>
          </a:p>
          <a:p>
            <a:r>
              <a:rPr lang="ru-RU" sz="2400" b="1" dirty="0" smtClean="0"/>
              <a:t>Г) значимая часть слова , которая стоит после корня или другого суффикса и служит для образования новых слов.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Какие слова являются формой одного и того же слова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1) берег</a:t>
            </a:r>
          </a:p>
          <a:p>
            <a:r>
              <a:rPr lang="ru-RU" sz="4000" b="1" dirty="0" smtClean="0"/>
              <a:t>2) бережок</a:t>
            </a:r>
          </a:p>
          <a:p>
            <a:r>
              <a:rPr lang="ru-RU" sz="4000" b="1" dirty="0" smtClean="0"/>
              <a:t>3) берега</a:t>
            </a:r>
          </a:p>
          <a:p>
            <a:r>
              <a:rPr lang="ru-RU" sz="4000" b="1" dirty="0" smtClean="0"/>
              <a:t>4) береговой</a:t>
            </a:r>
          </a:p>
          <a:p>
            <a:r>
              <a:rPr lang="ru-RU" sz="4000" b="1" dirty="0" smtClean="0"/>
              <a:t>5) (на) берегу</a:t>
            </a:r>
          </a:p>
          <a:p>
            <a:r>
              <a:rPr lang="ru-RU" sz="4000" b="1" dirty="0" smtClean="0"/>
              <a:t>6) безбрежный</a:t>
            </a:r>
            <a:endParaRPr lang="ru-RU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Какие слова не являются однокоренными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1) конец</a:t>
            </a:r>
          </a:p>
          <a:p>
            <a:r>
              <a:rPr lang="ru-RU" sz="4000" b="1" dirty="0" smtClean="0"/>
              <a:t>2) концом</a:t>
            </a:r>
          </a:p>
          <a:p>
            <a:r>
              <a:rPr lang="ru-RU" sz="4000" b="1" dirty="0" smtClean="0"/>
              <a:t>3) концовка</a:t>
            </a:r>
          </a:p>
          <a:p>
            <a:r>
              <a:rPr lang="ru-RU" sz="4000" b="1" dirty="0" smtClean="0"/>
              <a:t>4) заканчивать</a:t>
            </a:r>
          </a:p>
          <a:p>
            <a:r>
              <a:rPr lang="ru-RU" sz="4000" b="1" dirty="0" smtClean="0"/>
              <a:t>5) концы</a:t>
            </a:r>
          </a:p>
          <a:p>
            <a:r>
              <a:rPr lang="ru-RU" sz="4000" b="1" dirty="0" smtClean="0"/>
              <a:t>6) конечный</a:t>
            </a:r>
            <a:endParaRPr lang="ru-RU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Выберите строку , в которой перечислены значимые части слова , входящие в основу</a:t>
            </a:r>
            <a:r>
              <a:rPr lang="ru-RU" b="1" i="1" dirty="0" smtClean="0"/>
              <a:t>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1) приставка , корень , окончание</a:t>
            </a:r>
          </a:p>
          <a:p>
            <a:r>
              <a:rPr lang="ru-RU" sz="4400" b="1" dirty="0" smtClean="0"/>
              <a:t>2) приставка , корень , суффикс</a:t>
            </a:r>
          </a:p>
          <a:p>
            <a:r>
              <a:rPr lang="ru-RU" sz="4400" b="1" dirty="0" smtClean="0"/>
              <a:t>3) приставка , корень , суффикс , окончание</a:t>
            </a:r>
          </a:p>
          <a:p>
            <a:r>
              <a:rPr lang="ru-RU" sz="4400" b="1" dirty="0" smtClean="0"/>
              <a:t>4) корень , окончание</a:t>
            </a:r>
            <a:endParaRPr lang="ru-RU" sz="4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В какой строке перечислены все значимые части слова , при помощи которых образуются новые слова: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b="1" dirty="0" smtClean="0"/>
              <a:t>1</a:t>
            </a:r>
            <a:r>
              <a:rPr lang="ru-RU" sz="4000" b="1" dirty="0" smtClean="0"/>
              <a:t>) приставка , корень , суффикс</a:t>
            </a:r>
          </a:p>
          <a:p>
            <a:r>
              <a:rPr lang="ru-RU" sz="4000" b="1" dirty="0" smtClean="0"/>
              <a:t>2) приставка , суффикс , окончание</a:t>
            </a:r>
          </a:p>
          <a:p>
            <a:r>
              <a:rPr lang="ru-RU" sz="4000" b="1" dirty="0" smtClean="0"/>
              <a:t>3) приставка , суффикс</a:t>
            </a:r>
          </a:p>
          <a:p>
            <a:r>
              <a:rPr lang="ru-RU" sz="4000" b="1" dirty="0" smtClean="0"/>
              <a:t>4) корень , суффикс , окончание</a:t>
            </a:r>
            <a:endParaRPr lang="ru-RU" sz="4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каких словах нет и не может быть окончания: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1) младенец</a:t>
            </a:r>
          </a:p>
          <a:p>
            <a:r>
              <a:rPr lang="ru-RU" b="1" dirty="0" smtClean="0"/>
              <a:t>2) зябко</a:t>
            </a:r>
          </a:p>
          <a:p>
            <a:r>
              <a:rPr lang="ru-RU" b="1" dirty="0" smtClean="0"/>
              <a:t>3) плач</a:t>
            </a:r>
          </a:p>
          <a:p>
            <a:r>
              <a:rPr lang="ru-RU" b="1" dirty="0" smtClean="0"/>
              <a:t>4) прилетев</a:t>
            </a:r>
          </a:p>
          <a:p>
            <a:r>
              <a:rPr lang="ru-RU" b="1" dirty="0" smtClean="0"/>
              <a:t>5) окно</a:t>
            </a:r>
          </a:p>
          <a:p>
            <a:r>
              <a:rPr lang="ru-RU" b="1" dirty="0" smtClean="0"/>
              <a:t>6) лицо</a:t>
            </a:r>
          </a:p>
          <a:p>
            <a:r>
              <a:rPr lang="ru-RU" b="1" dirty="0" smtClean="0"/>
              <a:t>7) осень</a:t>
            </a:r>
          </a:p>
          <a:p>
            <a:r>
              <a:rPr lang="ru-RU" b="1" dirty="0" smtClean="0"/>
              <a:t>8) шутя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727</Words>
  <Application>Microsoft Office PowerPoint</Application>
  <PresentationFormat>Экран (4:3)</PresentationFormat>
  <Paragraphs>122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ТЕСТ по теме «Мор- фемика.Словообразо-вание» </vt:lpstr>
      <vt:lpstr>Найдите неверное утверждение :</vt:lpstr>
      <vt:lpstr>Найдите неверное суждение :</vt:lpstr>
      <vt:lpstr>Сопоставьте определения :</vt:lpstr>
      <vt:lpstr>Какие слова являются формой одного и того же слова :</vt:lpstr>
      <vt:lpstr>Какие слова не являются однокоренными :</vt:lpstr>
      <vt:lpstr>Выберите строку , в которой перечислены значимые части слова , входящие в основу:</vt:lpstr>
      <vt:lpstr>В какой строке перечислены все значимые части слова , при помощи которых образуются новые слова:</vt:lpstr>
      <vt:lpstr>В каких словах нет и не может быть окончания:</vt:lpstr>
      <vt:lpstr>В каких словах есть окончание:</vt:lpstr>
      <vt:lpstr>В каком слове правильно выделены основа и окончание:</vt:lpstr>
      <vt:lpstr>Выберите слова , в которых присутствуют все значимые части слова:</vt:lpstr>
      <vt:lpstr>Укажите слова , в которых есть суффикс :</vt:lpstr>
      <vt:lpstr>В каком слове правильно выделен суффикс :</vt:lpstr>
      <vt:lpstr>В каких словах неправильно выделен суффикс :</vt:lpstr>
      <vt:lpstr>В каких словах правильно выделена приставка :</vt:lpstr>
      <vt:lpstr>В каких словах при образовании однокоренных слов наблюдается чередование звуков :</vt:lpstr>
      <vt:lpstr>Составьте пары :</vt:lpstr>
      <vt:lpstr>Соедините правильно приставку с остальной частью слова:</vt:lpstr>
      <vt:lpstr>Какой ответ соответствует пропускам в словах 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«Мор фемика.Словообразование» </dc:title>
  <dc:creator>Ирина Балюк</dc:creator>
  <cp:lastModifiedBy>Ирина Балюк</cp:lastModifiedBy>
  <cp:revision>9</cp:revision>
  <dcterms:created xsi:type="dcterms:W3CDTF">2012-10-01T14:21:51Z</dcterms:created>
  <dcterms:modified xsi:type="dcterms:W3CDTF">2012-10-06T14:43:45Z</dcterms:modified>
</cp:coreProperties>
</file>