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Рассказы </a:t>
            </a:r>
            <a:r>
              <a:rPr lang="ru-RU" dirty="0" err="1" smtClean="0"/>
              <a:t>А.П.Чехова</a:t>
            </a:r>
            <a:r>
              <a:rPr lang="ru-RU" dirty="0" smtClean="0"/>
              <a:t> для самостоятельного чтения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7 класс</a:t>
            </a:r>
          </a:p>
          <a:p>
            <a:endParaRPr lang="ru-RU" dirty="0"/>
          </a:p>
          <a:p>
            <a:r>
              <a:rPr lang="ru-RU" dirty="0" smtClean="0"/>
              <a:t>«Репетитор», «Гриша», «Злоумышленник»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12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 мнению Чехова, сознательным преступником Дениса не назовешь. Он прямодушен из-за своего ограниченного кругозора, как и его односельчане, убежден, что отвинтить гайку на железнодорожном полотне не страшно: «Мы ведь не все отвинчиваем… оставляем… Не без ума делаем… понимаем…»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665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smtClean="0"/>
              <a:t> Какие </a:t>
            </a:r>
            <a:r>
              <a:rPr lang="ru-RU" sz="4000" dirty="0" smtClean="0"/>
              <a:t>изученные  в 7 классе рассказы Чехова отнесем к сатирическим, какие - к  юмористическим? Почему? 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юморе и сатире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58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Репетитор </a:t>
            </a:r>
            <a:r>
              <a:rPr lang="ru-RU" dirty="0"/>
              <a:t>(от лат. </a:t>
            </a:r>
            <a:r>
              <a:rPr lang="ru-RU" dirty="0" err="1"/>
              <a:t>repetitor</a:t>
            </a:r>
            <a:r>
              <a:rPr lang="ru-RU" dirty="0"/>
              <a:t> — тот, кто повторяет</a:t>
            </a:r>
            <a:r>
              <a:rPr lang="ru-RU" dirty="0" smtClean="0"/>
              <a:t>),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1) в кадетском и пажеском корпусах и некоторых других закрытых учебных заведениях дореволюционной России учитель, под руководством которого учащиеся выполняли домашние задания.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2</a:t>
            </a:r>
            <a:r>
              <a:rPr lang="ru-RU" dirty="0" smtClean="0"/>
              <a:t>) </a:t>
            </a:r>
            <a:r>
              <a:rPr lang="ru-RU" dirty="0"/>
              <a:t>Преподаватель, дающий частные уроки на дому.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Рассказ «Репетитор»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53136"/>
            <a:ext cx="1637502" cy="186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Чехов показывает противоречие между тем, что думает, и тем, что говорит юный репетитор, обращаясь к своему ученику? Почему вызывают смех ученик и его отец?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Беседа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205498"/>
              </p:ext>
            </p:extLst>
          </p:nvPr>
        </p:nvGraphicFramePr>
        <p:xfrm>
          <a:off x="1187624" y="4221088"/>
          <a:ext cx="643237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125"/>
                <a:gridCol w="2144125"/>
                <a:gridCol w="2144125"/>
              </a:tblGrid>
              <a:tr h="4103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Егор </a:t>
                      </a:r>
                      <a:r>
                        <a:rPr lang="ru-RU" dirty="0" err="1" smtClean="0"/>
                        <a:t>Зиберов</a:t>
                      </a:r>
                      <a:r>
                        <a:rPr lang="ru-RU" dirty="0" smtClean="0"/>
                        <a:t> репетитор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Петя Удодов</a:t>
                      </a:r>
                    </a:p>
                    <a:p>
                      <a:pPr algn="ctr"/>
                      <a:r>
                        <a:rPr lang="ru-RU" dirty="0" smtClean="0"/>
                        <a:t>ученик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Отставной губернский секретарь Удодов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964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БОНУС  означает ХОРОШИЙ</a:t>
            </a:r>
          </a:p>
          <a:p>
            <a:r>
              <a:rPr lang="ru-RU" dirty="0" smtClean="0"/>
              <a:t>АНТРОПОС греческое слово – человек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 и манеры  Удодова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22383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10664"/>
            <a:ext cx="2782069" cy="326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020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Главный герой – трехлетний малыш Гриша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Рассказ «Гриша»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58" y="4143375"/>
            <a:ext cx="12287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68960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8992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41168"/>
            <a:ext cx="19812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504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- А у тебя жар! - говорит мама, касаясь ладонью его лба. - Отчего бы это могло случиться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Печка! - плачет Гриша. - Пошла отсюда, печка!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Вероятно, </a:t>
            </a:r>
            <a:r>
              <a:rPr lang="ru-RU" u="sng" dirty="0"/>
              <a:t>покушал лишнее</a:t>
            </a:r>
            <a:r>
              <a:rPr lang="ru-RU" dirty="0"/>
              <a:t>... - решает мама.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Гриша, </a:t>
            </a:r>
            <a:r>
              <a:rPr lang="ru-RU" i="1" dirty="0"/>
              <a:t>распираемый впечатлениями новой, только что изведанной жизни</a:t>
            </a:r>
            <a:r>
              <a:rPr lang="ru-RU" dirty="0"/>
              <a:t>, </a:t>
            </a:r>
            <a:r>
              <a:rPr lang="ru-RU" u="sng" dirty="0"/>
              <a:t>получает от мамы ложку касторки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Почему вызывает улыбку заключительная сцена рассказа?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41168"/>
            <a:ext cx="2648214" cy="179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522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Рассказ «Злоумышленник»</a:t>
            </a:r>
            <a:endParaRPr lang="ru-RU" sz="4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43" y="1700808"/>
            <a:ext cx="344776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71426"/>
            <a:ext cx="285750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0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 В чем причина того , что следователь и Денис Григорьев не понимают друг друга?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7460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Перед нами люди разных миров:</a:t>
            </a:r>
          </a:p>
          <a:p>
            <a:pPr marL="457200" indent="-457200">
              <a:buAutoNum type="arabicPeriod"/>
            </a:pPr>
            <a:r>
              <a:rPr lang="ru-RU" dirty="0" smtClean="0"/>
              <a:t>Различный уровень культуры</a:t>
            </a:r>
          </a:p>
          <a:p>
            <a:pPr marL="457200" indent="-457200">
              <a:buAutoNum type="arabicPeriod"/>
            </a:pPr>
            <a:r>
              <a:rPr lang="ru-RU" dirty="0" smtClean="0"/>
              <a:t>Различные представления о жизни (о том, что можно и чего нельзя, что преступно, что ненаказуемо)</a:t>
            </a:r>
          </a:p>
          <a:p>
            <a:pPr marL="457200" indent="-457200">
              <a:buAutoNum type="arabicPeriod"/>
            </a:pPr>
            <a:endParaRPr lang="ru-RU" dirty="0"/>
          </a:p>
          <a:p>
            <a:pPr marL="0" indent="0">
              <a:buNone/>
            </a:pPr>
            <a:r>
              <a:rPr lang="ru-RU" sz="3200" dirty="0" smtClean="0"/>
              <a:t>Прав ли следователь, отправляя его в тюрьму?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368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32</TotalTime>
  <Words>332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Твердый переплет</vt:lpstr>
      <vt:lpstr>Рассказы А.П.Чехова для самостоятельного чтения</vt:lpstr>
      <vt:lpstr>Рассказ «Репетитор»</vt:lpstr>
      <vt:lpstr>Беседа</vt:lpstr>
      <vt:lpstr>Слова и манеры  Удодова</vt:lpstr>
      <vt:lpstr>Рассказ «Гриша»</vt:lpstr>
      <vt:lpstr>Почему вызывает улыбку заключительная сцена рассказа?</vt:lpstr>
      <vt:lpstr>Рассказ «Злоумышленник»</vt:lpstr>
      <vt:lpstr>Презентация PowerPoint</vt:lpstr>
      <vt:lpstr>Презентация PowerPoint</vt:lpstr>
      <vt:lpstr>Презентация PowerPoint</vt:lpstr>
      <vt:lpstr>О юморе и сатире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Рассказы А.П.Чехова для самостоятельного чтения</dc:title>
  <cp:lastModifiedBy>admin</cp:lastModifiedBy>
  <cp:revision>6</cp:revision>
  <dcterms:modified xsi:type="dcterms:W3CDTF">2013-01-27T10:20:23Z</dcterms:modified>
</cp:coreProperties>
</file>