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BA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17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6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77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9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3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8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3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0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0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 rot="5400000">
            <a:off x="4036227" y="1750227"/>
            <a:ext cx="1071546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3714756" y="-3714756"/>
            <a:ext cx="171448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642910" y="1071546"/>
            <a:ext cx="8215370" cy="2786082"/>
          </a:xfrm>
          <a:prstGeom prst="cloudCallout">
            <a:avLst/>
          </a:prstGeom>
          <a:solidFill>
            <a:schemeClr val="bg1"/>
          </a:solidFill>
          <a:ln w="635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00174"/>
            <a:ext cx="7772400" cy="2016223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accent6">
                    <a:lumMod val="75000"/>
                  </a:schemeClr>
                </a:solidFill>
              </a:rPr>
              <a:t>Информационная обработка текста</a:t>
            </a:r>
            <a:endParaRPr lang="ru-RU" sz="4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285852" y="4572008"/>
            <a:ext cx="7000924" cy="1571636"/>
          </a:xfrm>
          <a:prstGeom prst="wedgeRoundRectCallout">
            <a:avLst/>
          </a:prstGeom>
          <a:solidFill>
            <a:schemeClr val="bg1"/>
          </a:solidFill>
          <a:ln w="41275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643446"/>
            <a:ext cx="6400800" cy="175260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chemeClr val="accent6">
                    <a:lumMod val="75000"/>
                  </a:schemeClr>
                </a:solidFill>
              </a:rPr>
              <a:t>Основные приемы компрессии (сжатия)</a:t>
            </a:r>
            <a:endParaRPr lang="ru-RU" sz="4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Что нельзя удалять из текста?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3500438"/>
            <a:ext cx="8643998" cy="1285884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основные детали,  </a:t>
            </a:r>
            <a:r>
              <a:rPr lang="ru-RU" sz="3200" b="1" dirty="0" smtClean="0">
                <a:solidFill>
                  <a:srgbClr val="045BAA"/>
                </a:solidFill>
              </a:rPr>
              <a:t>помогающие понять авторскую идею;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2428868"/>
            <a:ext cx="8643998" cy="928694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Значимые положения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072074"/>
            <a:ext cx="8643998" cy="114300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аргументы автора, </a:t>
            </a:r>
            <a:r>
              <a:rPr lang="ru-RU" sz="3200" b="1" dirty="0" smtClean="0">
                <a:solidFill>
                  <a:srgbClr val="045BAA"/>
                </a:solidFill>
              </a:rPr>
              <a:t>используемые им для доказательства основной мысли.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rgbClr val="045BAA"/>
              </a:solidFill>
            </a:endParaRP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Алгоритм (инструкция)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2428868"/>
            <a:ext cx="8643998" cy="38576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Сокращая текст, я оставляю ……</a:t>
            </a:r>
          </a:p>
          <a:p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Сокращая текст, я убираю….., объединяю…. заменяю…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536173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-   </a:t>
            </a:r>
            <a:r>
              <a:rPr lang="ru-RU" dirty="0" smtClean="0">
                <a:solidFill>
                  <a:srgbClr val="045BAA"/>
                </a:solidFill>
              </a:rPr>
              <a:t>это </a:t>
            </a:r>
            <a:r>
              <a:rPr lang="ru-RU" dirty="0">
                <a:solidFill>
                  <a:srgbClr val="045BAA"/>
                </a:solidFill>
              </a:rPr>
              <a:t>преобразование, при котором текст заменяется более кратким по объему изложением.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 этом не допускаются смысловые искажения и утрата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значимых положений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688" y="2786058"/>
            <a:ext cx="8858312" cy="314327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14282" y="357166"/>
            <a:ext cx="8643998" cy="1857388"/>
            <a:chOff x="142844" y="500042"/>
            <a:chExt cx="8429684" cy="2000264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142844" y="500042"/>
              <a:ext cx="8429684" cy="2000264"/>
            </a:xfrm>
            <a:prstGeom prst="cloudCallout">
              <a:avLst/>
            </a:prstGeom>
            <a:solidFill>
              <a:schemeClr val="bg1"/>
            </a:solidFill>
            <a:ln w="38100">
              <a:solidFill>
                <a:srgbClr val="045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00826" y="1500174"/>
              <a:ext cx="1071570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62626"/>
                </a:solidFill>
              </a:rPr>
              <a:t/>
            </a:r>
            <a:br>
              <a:rPr lang="ru-RU" dirty="0" smtClean="0">
                <a:solidFill>
                  <a:srgbClr val="262626"/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Сжатие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(компрессия) текста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536173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428604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429264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rgbClr val="045BAA"/>
                </a:solidFill>
              </a:rPr>
              <a:t>Возможно сочетание этих приемов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2643182"/>
            <a:ext cx="3643338" cy="64294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Исключение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85918" y="3500438"/>
            <a:ext cx="5000660" cy="114300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Обобщение или объединение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2066" y="2643182"/>
            <a:ext cx="3643338" cy="64294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Замена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1142984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62626"/>
                </a:solidFill>
              </a:rPr>
              <a:t/>
            </a:r>
            <a:br>
              <a:rPr lang="ru-RU" dirty="0" smtClean="0">
                <a:solidFill>
                  <a:srgbClr val="262626"/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Основные приемы сжатия текста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4357702" y="714340"/>
            <a:ext cx="428596" cy="8572560"/>
          </a:xfrm>
          <a:prstGeom prst="rightBrace">
            <a:avLst>
              <a:gd name="adj1" fmla="val 8333"/>
              <a:gd name="adj2" fmla="val 50216"/>
            </a:avLst>
          </a:prstGeom>
          <a:ln w="31750">
            <a:solidFill>
              <a:srgbClr val="04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42976" y="5357826"/>
            <a:ext cx="6643734" cy="64294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2428868"/>
            <a:ext cx="4071966" cy="2857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вводных слов;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Исключение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3643314"/>
            <a:ext cx="4071966" cy="357190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однотипных примеров;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2857496"/>
            <a:ext cx="4071966" cy="64294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однородных членов предложения;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282" y="4143380"/>
            <a:ext cx="4071966" cy="64294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риторических вопросов и восклицаний;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4282" y="4929198"/>
            <a:ext cx="4071966" cy="2857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цитат;</a:t>
            </a: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282" y="5357826"/>
            <a:ext cx="4071966" cy="78581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деталей, которые не влияют на ход авторской мысли;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4" y="2428868"/>
            <a:ext cx="4071966" cy="2857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пояснений;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6314" y="3071810"/>
            <a:ext cx="4071966" cy="2857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рассуждений;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6314" y="3714752"/>
            <a:ext cx="4071966" cy="28575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описаний;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6314" y="4214818"/>
            <a:ext cx="4071966" cy="1928826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слов, предложений, которые могут быть удалены без ущерба для содержания.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2357430"/>
            <a:ext cx="8715436" cy="400052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 Сказка  живет везде, во всем: в деревьях, листьях,  в самом ветре,  в  земле, в кресле, в  доме, в марте, в  тебе самом.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045BAA"/>
                </a:solidFill>
              </a:rPr>
              <a:t>(Е.Кривченко)</a:t>
            </a:r>
            <a:r>
              <a:rPr lang="ru-RU" sz="2800" b="1" i="1" dirty="0" smtClean="0">
                <a:solidFill>
                  <a:srgbClr val="045BAA"/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(22 слова)</a:t>
            </a:r>
          </a:p>
          <a:p>
            <a:endParaRPr lang="ru-RU" sz="2800" b="1" i="1" dirty="0" smtClean="0">
              <a:solidFill>
                <a:srgbClr val="045BAA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45BAA"/>
                </a:solidFill>
              </a:rPr>
              <a:t>Уберем  однородные обстоятельства. Смысл предложения не изменится: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 Сказка  живет везде, во всем</a:t>
            </a:r>
            <a:r>
              <a:rPr lang="ru-RU" sz="2800" b="1" dirty="0" smtClean="0">
                <a:solidFill>
                  <a:srgbClr val="045BAA"/>
                </a:solidFill>
              </a:rPr>
              <a:t>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5 слов)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62626"/>
                </a:solidFill>
              </a:rPr>
              <a:t/>
            </a:r>
            <a:br>
              <a:rPr lang="ru-RU" dirty="0" smtClean="0">
                <a:solidFill>
                  <a:srgbClr val="262626"/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Исключение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2571744"/>
            <a:ext cx="8286808" cy="171451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Выделить главное </a:t>
            </a:r>
            <a:r>
              <a:rPr lang="ru-RU" sz="3200" dirty="0" smtClean="0">
                <a:solidFill>
                  <a:srgbClr val="045BAA"/>
                </a:solidFill>
              </a:rPr>
              <a:t>с точки зрения основной мысли текста, затем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убрать ненужные </a:t>
            </a:r>
            <a:r>
              <a:rPr lang="ru-RU" sz="3200" dirty="0" smtClean="0">
                <a:solidFill>
                  <a:srgbClr val="045BAA"/>
                </a:solidFill>
              </a:rPr>
              <a:t>подробности и детали.</a:t>
            </a:r>
            <a:endParaRPr lang="ru-RU" sz="3200" b="1" i="1" dirty="0" smtClean="0">
              <a:solidFill>
                <a:srgbClr val="045BAA"/>
              </a:solidFill>
            </a:endParaRP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 исключении необходимо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10" y="4643446"/>
            <a:ext cx="8286808" cy="171451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Объединить полученное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3200" dirty="0" smtClean="0">
                <a:solidFill>
                  <a:srgbClr val="045BAA"/>
                </a:solidFill>
              </a:rPr>
              <a:t>используя основные средства связи между предложениями. </a:t>
            </a:r>
            <a:endParaRPr lang="ru-RU" sz="3200" b="1" i="1" dirty="0" smtClean="0">
              <a:solidFill>
                <a:srgbClr val="045BAA"/>
              </a:solidFill>
            </a:endParaRP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2571744"/>
            <a:ext cx="8286808" cy="114300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ряда предложений, связанных одной мыслью;</a:t>
            </a:r>
          </a:p>
          <a:p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Обобщение или объединение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3929066"/>
            <a:ext cx="8286808" cy="928694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частей предложений;</a:t>
            </a:r>
          </a:p>
          <a:p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5143512"/>
            <a:ext cx="8286808" cy="114300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конкретных, единичных фактов, событий, явлений.</a:t>
            </a:r>
          </a:p>
          <a:p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2428868"/>
            <a:ext cx="8286808" cy="3786214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800" i="1" dirty="0" smtClean="0">
              <a:solidFill>
                <a:srgbClr val="045BAA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i="1" dirty="0" smtClean="0">
              <a:solidFill>
                <a:srgbClr val="045BA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45BAA"/>
                </a:solidFill>
              </a:rPr>
              <a:t> Сказки научат тебя быть добрым, ты увидишь, что они смогут  выручить из любой беды, в которую  ты  можешь угодить. Сказки покажут, как  веселый, но  слабый может победить сильного, но хмурого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(30 слов)</a:t>
            </a:r>
          </a:p>
          <a:p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Сказки научат доброте, оптимизму, выручат из беды. (7 слов)</a:t>
            </a:r>
          </a:p>
          <a:p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Обобщение или объединение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00000">
            <a:off x="3893339" y="-3607611"/>
            <a:ext cx="1357322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357166"/>
            <a:ext cx="8429684" cy="1714512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1071546"/>
            <a:ext cx="92869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Замена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3571876"/>
            <a:ext cx="4143404" cy="857256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сложного предложения – простым;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2500306"/>
            <a:ext cx="4143404" cy="928694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однородных членов обобщающим словом;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282" y="4572008"/>
            <a:ext cx="4143404" cy="1785950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части предложения  или ряда предложений общим понятием или выражением;</a:t>
            </a: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429136" y="2143136"/>
            <a:ext cx="285728" cy="9144000"/>
          </a:xfrm>
          <a:prstGeom prst="rect">
            <a:avLst/>
          </a:prstGeom>
          <a:solidFill>
            <a:srgbClr val="04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2000" y="3571876"/>
            <a:ext cx="4357718" cy="1500198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5.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прямой речи – косвенной;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72000" y="2500306"/>
            <a:ext cx="4357718" cy="857256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части текста одним предложением;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72000" y="5357826"/>
            <a:ext cx="4357718" cy="1000132"/>
          </a:xfrm>
          <a:prstGeom prst="roundRect">
            <a:avLst/>
          </a:prstGeom>
          <a:noFill/>
          <a:ln>
            <a:solidFill>
              <a:srgbClr val="04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6.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части предложения местоимением и т.д.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346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Информационная обработка текста</vt:lpstr>
      <vt:lpstr> Сжатие (компрессия) текста - </vt:lpstr>
      <vt:lpstr> Основные приемы сжатия текста </vt:lpstr>
      <vt:lpstr> Исключение </vt:lpstr>
      <vt:lpstr> Исключение </vt:lpstr>
      <vt:lpstr> При исключении необходимо  </vt:lpstr>
      <vt:lpstr> Обобщение или объединение  </vt:lpstr>
      <vt:lpstr> Обобщение или объединение  </vt:lpstr>
      <vt:lpstr> Замена </vt:lpstr>
      <vt:lpstr> Что нельзя удалять из текста? </vt:lpstr>
      <vt:lpstr> Алгоритм (инструкция)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обработка текста</dc:title>
  <dc:creator>Виктор</dc:creator>
  <cp:lastModifiedBy>Виктор</cp:lastModifiedBy>
  <cp:revision>18</cp:revision>
  <dcterms:created xsi:type="dcterms:W3CDTF">2013-11-15T15:33:44Z</dcterms:created>
  <dcterms:modified xsi:type="dcterms:W3CDTF">2013-11-17T12:16:02Z</dcterms:modified>
</cp:coreProperties>
</file>