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5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6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C57ECC-2130-4172-B277-F4DFDFCCEDB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BB8E6C-74D5-413D-A52C-F216DCC51751}">
      <dgm:prSet phldrT="[Текст]" custT="1"/>
      <dgm:spPr/>
      <dgm:t>
        <a:bodyPr/>
        <a:lstStyle/>
        <a:p>
          <a:r>
            <a:rPr lang="ru-RU" sz="2000" b="1" dirty="0" smtClean="0">
              <a:latin typeface="Monotype Corsiva" pitchFamily="66" charset="0"/>
            </a:rPr>
            <a:t>Старт  финиш</a:t>
          </a:r>
          <a:endParaRPr lang="ru-RU" sz="2000" b="1" dirty="0">
            <a:latin typeface="Monotype Corsiva" pitchFamily="66" charset="0"/>
          </a:endParaRPr>
        </a:p>
      </dgm:t>
    </dgm:pt>
    <dgm:pt modelId="{18E59B26-DF64-4166-BC18-8733AEA82A08}" type="parTrans" cxnId="{EF7350A5-F552-4EFB-94B3-41CE187E9DA8}">
      <dgm:prSet/>
      <dgm:spPr/>
      <dgm:t>
        <a:bodyPr/>
        <a:lstStyle/>
        <a:p>
          <a:endParaRPr lang="ru-RU" sz="2000">
            <a:latin typeface="Monotype Corsiva" pitchFamily="66" charset="0"/>
          </a:endParaRPr>
        </a:p>
      </dgm:t>
    </dgm:pt>
    <dgm:pt modelId="{65EEDE77-685A-4D8C-AD4F-8B2C419022A3}" type="sibTrans" cxnId="{EF7350A5-F552-4EFB-94B3-41CE187E9DA8}">
      <dgm:prSet custT="1"/>
      <dgm:spPr/>
      <dgm:t>
        <a:bodyPr/>
        <a:lstStyle/>
        <a:p>
          <a:endParaRPr lang="ru-RU" sz="2000">
            <a:latin typeface="Monotype Corsiva" pitchFamily="66" charset="0"/>
          </a:endParaRPr>
        </a:p>
      </dgm:t>
    </dgm:pt>
    <dgm:pt modelId="{C4DA4847-C621-4FB9-B02A-6C557C43DD4A}">
      <dgm:prSet phldrT="[Текст]" custT="1"/>
      <dgm:spPr/>
      <dgm:t>
        <a:bodyPr/>
        <a:lstStyle/>
        <a:p>
          <a:r>
            <a:rPr lang="ru-RU" sz="2000" b="1" dirty="0" smtClean="0">
              <a:latin typeface="Monotype Corsiva" pitchFamily="66" charset="0"/>
            </a:rPr>
            <a:t>Сделай выбор</a:t>
          </a:r>
          <a:endParaRPr lang="ru-RU" sz="2000" b="1" dirty="0">
            <a:latin typeface="Monotype Corsiva" pitchFamily="66" charset="0"/>
          </a:endParaRPr>
        </a:p>
      </dgm:t>
    </dgm:pt>
    <dgm:pt modelId="{91691D4C-1FF9-453F-B4C5-A7A7056E7881}" type="parTrans" cxnId="{2827D9AD-265F-4971-A175-FB607F7A272E}">
      <dgm:prSet/>
      <dgm:spPr/>
      <dgm:t>
        <a:bodyPr/>
        <a:lstStyle/>
        <a:p>
          <a:endParaRPr lang="ru-RU" sz="2000">
            <a:latin typeface="Monotype Corsiva" pitchFamily="66" charset="0"/>
          </a:endParaRPr>
        </a:p>
      </dgm:t>
    </dgm:pt>
    <dgm:pt modelId="{7F914501-6343-4930-B504-879EFDC25719}" type="sibTrans" cxnId="{2827D9AD-265F-4971-A175-FB607F7A272E}">
      <dgm:prSet custT="1"/>
      <dgm:spPr/>
      <dgm:t>
        <a:bodyPr/>
        <a:lstStyle/>
        <a:p>
          <a:endParaRPr lang="ru-RU" sz="2000">
            <a:latin typeface="Monotype Corsiva" pitchFamily="66" charset="0"/>
          </a:endParaRPr>
        </a:p>
      </dgm:t>
    </dgm:pt>
    <dgm:pt modelId="{C50655F2-ACD0-4F89-B8AD-FBD738BE13DF}">
      <dgm:prSet phldrT="[Текст]" custT="1"/>
      <dgm:spPr/>
      <dgm:t>
        <a:bodyPr/>
        <a:lstStyle/>
        <a:p>
          <a:r>
            <a:rPr lang="ru-RU" sz="2000" b="1" dirty="0" smtClean="0">
              <a:latin typeface="Monotype Corsiva" pitchFamily="66" charset="0"/>
            </a:rPr>
            <a:t>Находка</a:t>
          </a:r>
          <a:endParaRPr lang="ru-RU" sz="2000" b="1" dirty="0">
            <a:latin typeface="Monotype Corsiva" pitchFamily="66" charset="0"/>
          </a:endParaRPr>
        </a:p>
      </dgm:t>
    </dgm:pt>
    <dgm:pt modelId="{95F93F42-C154-40D6-85F2-6DF82C068D3C}" type="parTrans" cxnId="{AA8885DF-6CD0-4152-BC02-D466F587303C}">
      <dgm:prSet/>
      <dgm:spPr/>
      <dgm:t>
        <a:bodyPr/>
        <a:lstStyle/>
        <a:p>
          <a:endParaRPr lang="ru-RU" sz="2000">
            <a:latin typeface="Monotype Corsiva" pitchFamily="66" charset="0"/>
          </a:endParaRPr>
        </a:p>
      </dgm:t>
    </dgm:pt>
    <dgm:pt modelId="{9C01FE39-EAF4-4E18-885B-438F80C775EE}" type="sibTrans" cxnId="{AA8885DF-6CD0-4152-BC02-D466F587303C}">
      <dgm:prSet custT="1"/>
      <dgm:spPr/>
      <dgm:t>
        <a:bodyPr/>
        <a:lstStyle/>
        <a:p>
          <a:endParaRPr lang="ru-RU" sz="2000">
            <a:latin typeface="Monotype Corsiva" pitchFamily="66" charset="0"/>
          </a:endParaRPr>
        </a:p>
      </dgm:t>
    </dgm:pt>
    <dgm:pt modelId="{95A94619-82FE-4CAC-AB40-81F0ED29195A}">
      <dgm:prSet phldrT="[Текст]" custT="1"/>
      <dgm:spPr/>
      <dgm:t>
        <a:bodyPr/>
        <a:lstStyle/>
        <a:p>
          <a:r>
            <a:rPr lang="ru-RU" sz="2000" b="1" dirty="0" smtClean="0">
              <a:latin typeface="Monotype Corsiva" pitchFamily="66" charset="0"/>
            </a:rPr>
            <a:t>Запутанный клубок</a:t>
          </a:r>
          <a:endParaRPr lang="ru-RU" sz="2000" b="1" dirty="0">
            <a:latin typeface="Monotype Corsiva" pitchFamily="66" charset="0"/>
          </a:endParaRPr>
        </a:p>
      </dgm:t>
    </dgm:pt>
    <dgm:pt modelId="{A37E3246-5A35-430F-87B8-1C33A03F7C08}" type="parTrans" cxnId="{B5449830-1C83-4579-8049-C66F2E8255A9}">
      <dgm:prSet/>
      <dgm:spPr/>
      <dgm:t>
        <a:bodyPr/>
        <a:lstStyle/>
        <a:p>
          <a:endParaRPr lang="ru-RU" sz="2000">
            <a:latin typeface="Monotype Corsiva" pitchFamily="66" charset="0"/>
          </a:endParaRPr>
        </a:p>
      </dgm:t>
    </dgm:pt>
    <dgm:pt modelId="{13A21111-7036-48D5-8F73-7C60B601067D}" type="sibTrans" cxnId="{B5449830-1C83-4579-8049-C66F2E8255A9}">
      <dgm:prSet custT="1"/>
      <dgm:spPr/>
      <dgm:t>
        <a:bodyPr/>
        <a:lstStyle/>
        <a:p>
          <a:endParaRPr lang="ru-RU" sz="2000">
            <a:latin typeface="Monotype Corsiva" pitchFamily="66" charset="0"/>
          </a:endParaRPr>
        </a:p>
      </dgm:t>
    </dgm:pt>
    <dgm:pt modelId="{B6F1DF43-A9CC-47D3-A5B0-A5B390105008}">
      <dgm:prSet phldrT="[Текст]" custT="1"/>
      <dgm:spPr/>
      <dgm:t>
        <a:bodyPr/>
        <a:lstStyle/>
        <a:p>
          <a:r>
            <a:rPr lang="ru-RU" sz="2000" b="1" dirty="0" smtClean="0">
              <a:latin typeface="Monotype Corsiva" pitchFamily="66" charset="0"/>
            </a:rPr>
            <a:t>Умницы и умники</a:t>
          </a:r>
          <a:endParaRPr lang="ru-RU" sz="2000" b="1" dirty="0">
            <a:latin typeface="Monotype Corsiva" pitchFamily="66" charset="0"/>
          </a:endParaRPr>
        </a:p>
      </dgm:t>
    </dgm:pt>
    <dgm:pt modelId="{7FE140DD-CF22-4174-AE6A-0F7E876BF19E}" type="parTrans" cxnId="{A7DB2165-F8A1-47BE-A902-F7783D73126A}">
      <dgm:prSet/>
      <dgm:spPr/>
      <dgm:t>
        <a:bodyPr/>
        <a:lstStyle/>
        <a:p>
          <a:endParaRPr lang="ru-RU" sz="2000">
            <a:latin typeface="Monotype Corsiva" pitchFamily="66" charset="0"/>
          </a:endParaRPr>
        </a:p>
      </dgm:t>
    </dgm:pt>
    <dgm:pt modelId="{14CA7C67-0624-4048-BB2D-390643D509A8}" type="sibTrans" cxnId="{A7DB2165-F8A1-47BE-A902-F7783D73126A}">
      <dgm:prSet custT="1"/>
      <dgm:spPr/>
      <dgm:t>
        <a:bodyPr/>
        <a:lstStyle/>
        <a:p>
          <a:endParaRPr lang="ru-RU" sz="2000">
            <a:latin typeface="Monotype Corsiva" pitchFamily="66" charset="0"/>
          </a:endParaRPr>
        </a:p>
      </dgm:t>
    </dgm:pt>
    <dgm:pt modelId="{7C0270B2-1B4C-4C8D-AC02-A578F1781FF1}" type="pres">
      <dgm:prSet presAssocID="{15C57ECC-2130-4172-B277-F4DFDFCCEDB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7F49B0-64D9-49F3-AB43-D774A56AFFF7}" type="pres">
      <dgm:prSet presAssocID="{BEBB8E6C-74D5-413D-A52C-F216DCC5175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8FD5FC-F6BB-4CE0-8513-DD28284EFE71}" type="pres">
      <dgm:prSet presAssocID="{65EEDE77-685A-4D8C-AD4F-8B2C419022A3}" presName="sibTrans" presStyleLbl="sibTrans2D1" presStyleIdx="0" presStyleCnt="5"/>
      <dgm:spPr/>
      <dgm:t>
        <a:bodyPr/>
        <a:lstStyle/>
        <a:p>
          <a:endParaRPr lang="ru-RU"/>
        </a:p>
      </dgm:t>
    </dgm:pt>
    <dgm:pt modelId="{869FA8CB-6060-427F-B7E6-0E676EAF2340}" type="pres">
      <dgm:prSet presAssocID="{65EEDE77-685A-4D8C-AD4F-8B2C419022A3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9059C0AD-1787-4587-9F07-76B5A36B9F72}" type="pres">
      <dgm:prSet presAssocID="{C4DA4847-C621-4FB9-B02A-6C557C43DD4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492D9A-2E4E-4F1F-A460-0490BA4DAF7A}" type="pres">
      <dgm:prSet presAssocID="{7F914501-6343-4930-B504-879EFDC25719}" presName="sibTrans" presStyleLbl="sibTrans2D1" presStyleIdx="1" presStyleCnt="5"/>
      <dgm:spPr/>
      <dgm:t>
        <a:bodyPr/>
        <a:lstStyle/>
        <a:p>
          <a:endParaRPr lang="ru-RU"/>
        </a:p>
      </dgm:t>
    </dgm:pt>
    <dgm:pt modelId="{7C486346-030A-457A-B4DD-651BB93F1D6B}" type="pres">
      <dgm:prSet presAssocID="{7F914501-6343-4930-B504-879EFDC25719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93B9A1FA-43A8-4E97-A038-ECE64A1E8F1A}" type="pres">
      <dgm:prSet presAssocID="{C50655F2-ACD0-4F89-B8AD-FBD738BE13D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6AC32D-636C-4893-9D8E-DB6A070453F4}" type="pres">
      <dgm:prSet presAssocID="{9C01FE39-EAF4-4E18-885B-438F80C775EE}" presName="sibTrans" presStyleLbl="sibTrans2D1" presStyleIdx="2" presStyleCnt="5"/>
      <dgm:spPr/>
      <dgm:t>
        <a:bodyPr/>
        <a:lstStyle/>
        <a:p>
          <a:endParaRPr lang="ru-RU"/>
        </a:p>
      </dgm:t>
    </dgm:pt>
    <dgm:pt modelId="{DD5B90C8-0810-44B5-8687-E1A3CBF571BB}" type="pres">
      <dgm:prSet presAssocID="{9C01FE39-EAF4-4E18-885B-438F80C775EE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65CF727B-04CE-4BC3-B3B0-F3BD9582EDBF}" type="pres">
      <dgm:prSet presAssocID="{95A94619-82FE-4CAC-AB40-81F0ED29195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5FA2A2-581D-4B82-8EEB-FFEA9ADE8C94}" type="pres">
      <dgm:prSet presAssocID="{13A21111-7036-48D5-8F73-7C60B601067D}" presName="sibTrans" presStyleLbl="sibTrans2D1" presStyleIdx="3" presStyleCnt="5"/>
      <dgm:spPr/>
      <dgm:t>
        <a:bodyPr/>
        <a:lstStyle/>
        <a:p>
          <a:endParaRPr lang="ru-RU"/>
        </a:p>
      </dgm:t>
    </dgm:pt>
    <dgm:pt modelId="{52E586C8-6BA5-4B4E-B07B-6D22D05E24EC}" type="pres">
      <dgm:prSet presAssocID="{13A21111-7036-48D5-8F73-7C60B601067D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1282652F-09ED-4E53-A655-4641038751CC}" type="pres">
      <dgm:prSet presAssocID="{B6F1DF43-A9CC-47D3-A5B0-A5B39010500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BE357-59D3-4769-828D-A5B45ED64EAB}" type="pres">
      <dgm:prSet presAssocID="{14CA7C67-0624-4048-BB2D-390643D509A8}" presName="sibTrans" presStyleLbl="sibTrans2D1" presStyleIdx="4" presStyleCnt="5"/>
      <dgm:spPr/>
      <dgm:t>
        <a:bodyPr/>
        <a:lstStyle/>
        <a:p>
          <a:endParaRPr lang="ru-RU"/>
        </a:p>
      </dgm:t>
    </dgm:pt>
    <dgm:pt modelId="{DE9A99F3-1DEB-4840-A16F-403CDAB0397C}" type="pres">
      <dgm:prSet presAssocID="{14CA7C67-0624-4048-BB2D-390643D509A8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1C9D2BE8-9F81-4541-B810-10412F693732}" type="presOf" srcId="{15C57ECC-2130-4172-B277-F4DFDFCCEDB8}" destId="{7C0270B2-1B4C-4C8D-AC02-A578F1781FF1}" srcOrd="0" destOrd="0" presId="urn:microsoft.com/office/officeart/2005/8/layout/cycle2"/>
    <dgm:cxn modelId="{B6CC22A9-BBA8-4970-B83C-A058EB5EC76A}" type="presOf" srcId="{95A94619-82FE-4CAC-AB40-81F0ED29195A}" destId="{65CF727B-04CE-4BC3-B3B0-F3BD9582EDBF}" srcOrd="0" destOrd="0" presId="urn:microsoft.com/office/officeart/2005/8/layout/cycle2"/>
    <dgm:cxn modelId="{6C19C1F2-FAAF-4AEA-AF1D-0F0612BA13AB}" type="presOf" srcId="{9C01FE39-EAF4-4E18-885B-438F80C775EE}" destId="{DD5B90C8-0810-44B5-8687-E1A3CBF571BB}" srcOrd="1" destOrd="0" presId="urn:microsoft.com/office/officeart/2005/8/layout/cycle2"/>
    <dgm:cxn modelId="{142B50F3-F084-4727-9B77-F2DA91013B5C}" type="presOf" srcId="{C4DA4847-C621-4FB9-B02A-6C557C43DD4A}" destId="{9059C0AD-1787-4587-9F07-76B5A36B9F72}" srcOrd="0" destOrd="0" presId="urn:microsoft.com/office/officeart/2005/8/layout/cycle2"/>
    <dgm:cxn modelId="{D8685ED7-BF8E-4662-9FFA-3F732BC62A3C}" type="presOf" srcId="{C50655F2-ACD0-4F89-B8AD-FBD738BE13DF}" destId="{93B9A1FA-43A8-4E97-A038-ECE64A1E8F1A}" srcOrd="0" destOrd="0" presId="urn:microsoft.com/office/officeart/2005/8/layout/cycle2"/>
    <dgm:cxn modelId="{5C8086DD-DB29-422F-9D97-6430B0615339}" type="presOf" srcId="{7F914501-6343-4930-B504-879EFDC25719}" destId="{60492D9A-2E4E-4F1F-A460-0490BA4DAF7A}" srcOrd="0" destOrd="0" presId="urn:microsoft.com/office/officeart/2005/8/layout/cycle2"/>
    <dgm:cxn modelId="{57D84707-F855-4351-AC45-59049C2E28BC}" type="presOf" srcId="{14CA7C67-0624-4048-BB2D-390643D509A8}" destId="{DE9A99F3-1DEB-4840-A16F-403CDAB0397C}" srcOrd="1" destOrd="0" presId="urn:microsoft.com/office/officeart/2005/8/layout/cycle2"/>
    <dgm:cxn modelId="{73F3664B-7B54-4940-8986-4286574791EB}" type="presOf" srcId="{9C01FE39-EAF4-4E18-885B-438F80C775EE}" destId="{2D6AC32D-636C-4893-9D8E-DB6A070453F4}" srcOrd="0" destOrd="0" presId="urn:microsoft.com/office/officeart/2005/8/layout/cycle2"/>
    <dgm:cxn modelId="{EF7350A5-F552-4EFB-94B3-41CE187E9DA8}" srcId="{15C57ECC-2130-4172-B277-F4DFDFCCEDB8}" destId="{BEBB8E6C-74D5-413D-A52C-F216DCC51751}" srcOrd="0" destOrd="0" parTransId="{18E59B26-DF64-4166-BC18-8733AEA82A08}" sibTransId="{65EEDE77-685A-4D8C-AD4F-8B2C419022A3}"/>
    <dgm:cxn modelId="{75C171E8-8389-4887-868E-8D878967D172}" type="presOf" srcId="{B6F1DF43-A9CC-47D3-A5B0-A5B390105008}" destId="{1282652F-09ED-4E53-A655-4641038751CC}" srcOrd="0" destOrd="0" presId="urn:microsoft.com/office/officeart/2005/8/layout/cycle2"/>
    <dgm:cxn modelId="{E108BEF6-9C51-4EC4-B058-7B1EE34085E2}" type="presOf" srcId="{BEBB8E6C-74D5-413D-A52C-F216DCC51751}" destId="{E77F49B0-64D9-49F3-AB43-D774A56AFFF7}" srcOrd="0" destOrd="0" presId="urn:microsoft.com/office/officeart/2005/8/layout/cycle2"/>
    <dgm:cxn modelId="{C3648065-904B-4F85-A871-A922C0219FB6}" type="presOf" srcId="{14CA7C67-0624-4048-BB2D-390643D509A8}" destId="{C44BE357-59D3-4769-828D-A5B45ED64EAB}" srcOrd="0" destOrd="0" presId="urn:microsoft.com/office/officeart/2005/8/layout/cycle2"/>
    <dgm:cxn modelId="{80C129A5-207C-4438-B445-C0E3DAED57B0}" type="presOf" srcId="{65EEDE77-685A-4D8C-AD4F-8B2C419022A3}" destId="{118FD5FC-F6BB-4CE0-8513-DD28284EFE71}" srcOrd="0" destOrd="0" presId="urn:microsoft.com/office/officeart/2005/8/layout/cycle2"/>
    <dgm:cxn modelId="{B5449830-1C83-4579-8049-C66F2E8255A9}" srcId="{15C57ECC-2130-4172-B277-F4DFDFCCEDB8}" destId="{95A94619-82FE-4CAC-AB40-81F0ED29195A}" srcOrd="3" destOrd="0" parTransId="{A37E3246-5A35-430F-87B8-1C33A03F7C08}" sibTransId="{13A21111-7036-48D5-8F73-7C60B601067D}"/>
    <dgm:cxn modelId="{17E68A05-9BBA-4128-8227-70B769C29F2C}" type="presOf" srcId="{65EEDE77-685A-4D8C-AD4F-8B2C419022A3}" destId="{869FA8CB-6060-427F-B7E6-0E676EAF2340}" srcOrd="1" destOrd="0" presId="urn:microsoft.com/office/officeart/2005/8/layout/cycle2"/>
    <dgm:cxn modelId="{CC3724D7-76FA-4249-9CEE-A238136C8990}" type="presOf" srcId="{13A21111-7036-48D5-8F73-7C60B601067D}" destId="{C75FA2A2-581D-4B82-8EEB-FFEA9ADE8C94}" srcOrd="0" destOrd="0" presId="urn:microsoft.com/office/officeart/2005/8/layout/cycle2"/>
    <dgm:cxn modelId="{E80A31F3-4F09-4685-A40F-48CD6CD044D5}" type="presOf" srcId="{7F914501-6343-4930-B504-879EFDC25719}" destId="{7C486346-030A-457A-B4DD-651BB93F1D6B}" srcOrd="1" destOrd="0" presId="urn:microsoft.com/office/officeart/2005/8/layout/cycle2"/>
    <dgm:cxn modelId="{8071208D-8AD3-4D84-8204-29AD6975CB42}" type="presOf" srcId="{13A21111-7036-48D5-8F73-7C60B601067D}" destId="{52E586C8-6BA5-4B4E-B07B-6D22D05E24EC}" srcOrd="1" destOrd="0" presId="urn:microsoft.com/office/officeart/2005/8/layout/cycle2"/>
    <dgm:cxn modelId="{A7DB2165-F8A1-47BE-A902-F7783D73126A}" srcId="{15C57ECC-2130-4172-B277-F4DFDFCCEDB8}" destId="{B6F1DF43-A9CC-47D3-A5B0-A5B390105008}" srcOrd="4" destOrd="0" parTransId="{7FE140DD-CF22-4174-AE6A-0F7E876BF19E}" sibTransId="{14CA7C67-0624-4048-BB2D-390643D509A8}"/>
    <dgm:cxn modelId="{2827D9AD-265F-4971-A175-FB607F7A272E}" srcId="{15C57ECC-2130-4172-B277-F4DFDFCCEDB8}" destId="{C4DA4847-C621-4FB9-B02A-6C557C43DD4A}" srcOrd="1" destOrd="0" parTransId="{91691D4C-1FF9-453F-B4C5-A7A7056E7881}" sibTransId="{7F914501-6343-4930-B504-879EFDC25719}"/>
    <dgm:cxn modelId="{AA8885DF-6CD0-4152-BC02-D466F587303C}" srcId="{15C57ECC-2130-4172-B277-F4DFDFCCEDB8}" destId="{C50655F2-ACD0-4F89-B8AD-FBD738BE13DF}" srcOrd="2" destOrd="0" parTransId="{95F93F42-C154-40D6-85F2-6DF82C068D3C}" sibTransId="{9C01FE39-EAF4-4E18-885B-438F80C775EE}"/>
    <dgm:cxn modelId="{BC7A8CD1-C725-4708-95E1-A9CD7DA61C20}" type="presParOf" srcId="{7C0270B2-1B4C-4C8D-AC02-A578F1781FF1}" destId="{E77F49B0-64D9-49F3-AB43-D774A56AFFF7}" srcOrd="0" destOrd="0" presId="urn:microsoft.com/office/officeart/2005/8/layout/cycle2"/>
    <dgm:cxn modelId="{C0BE2E31-93FE-4CFC-8AA0-933B17F91338}" type="presParOf" srcId="{7C0270B2-1B4C-4C8D-AC02-A578F1781FF1}" destId="{118FD5FC-F6BB-4CE0-8513-DD28284EFE71}" srcOrd="1" destOrd="0" presId="urn:microsoft.com/office/officeart/2005/8/layout/cycle2"/>
    <dgm:cxn modelId="{FA2BE216-D3D1-43DE-9C4A-1E159DF294AE}" type="presParOf" srcId="{118FD5FC-F6BB-4CE0-8513-DD28284EFE71}" destId="{869FA8CB-6060-427F-B7E6-0E676EAF2340}" srcOrd="0" destOrd="0" presId="urn:microsoft.com/office/officeart/2005/8/layout/cycle2"/>
    <dgm:cxn modelId="{036E3AE4-7BB5-45F9-9A59-8C510D0C7393}" type="presParOf" srcId="{7C0270B2-1B4C-4C8D-AC02-A578F1781FF1}" destId="{9059C0AD-1787-4587-9F07-76B5A36B9F72}" srcOrd="2" destOrd="0" presId="urn:microsoft.com/office/officeart/2005/8/layout/cycle2"/>
    <dgm:cxn modelId="{668A32BF-46BA-4C22-9BE3-C5FA2B1AC07E}" type="presParOf" srcId="{7C0270B2-1B4C-4C8D-AC02-A578F1781FF1}" destId="{60492D9A-2E4E-4F1F-A460-0490BA4DAF7A}" srcOrd="3" destOrd="0" presId="urn:microsoft.com/office/officeart/2005/8/layout/cycle2"/>
    <dgm:cxn modelId="{6691616A-1AA6-47A2-B79F-9D6DCA77189E}" type="presParOf" srcId="{60492D9A-2E4E-4F1F-A460-0490BA4DAF7A}" destId="{7C486346-030A-457A-B4DD-651BB93F1D6B}" srcOrd="0" destOrd="0" presId="urn:microsoft.com/office/officeart/2005/8/layout/cycle2"/>
    <dgm:cxn modelId="{F130402E-EEDA-4BF2-9869-4C26256D1112}" type="presParOf" srcId="{7C0270B2-1B4C-4C8D-AC02-A578F1781FF1}" destId="{93B9A1FA-43A8-4E97-A038-ECE64A1E8F1A}" srcOrd="4" destOrd="0" presId="urn:microsoft.com/office/officeart/2005/8/layout/cycle2"/>
    <dgm:cxn modelId="{0142E158-0E65-4B78-A3F2-744D4C986CCD}" type="presParOf" srcId="{7C0270B2-1B4C-4C8D-AC02-A578F1781FF1}" destId="{2D6AC32D-636C-4893-9D8E-DB6A070453F4}" srcOrd="5" destOrd="0" presId="urn:microsoft.com/office/officeart/2005/8/layout/cycle2"/>
    <dgm:cxn modelId="{890426E3-2577-4AD1-8042-5F76D8A45945}" type="presParOf" srcId="{2D6AC32D-636C-4893-9D8E-DB6A070453F4}" destId="{DD5B90C8-0810-44B5-8687-E1A3CBF571BB}" srcOrd="0" destOrd="0" presId="urn:microsoft.com/office/officeart/2005/8/layout/cycle2"/>
    <dgm:cxn modelId="{1002AC3A-15E1-4B29-99A9-9326BD153217}" type="presParOf" srcId="{7C0270B2-1B4C-4C8D-AC02-A578F1781FF1}" destId="{65CF727B-04CE-4BC3-B3B0-F3BD9582EDBF}" srcOrd="6" destOrd="0" presId="urn:microsoft.com/office/officeart/2005/8/layout/cycle2"/>
    <dgm:cxn modelId="{852597AC-7F39-4B9F-92AE-FF80D4566599}" type="presParOf" srcId="{7C0270B2-1B4C-4C8D-AC02-A578F1781FF1}" destId="{C75FA2A2-581D-4B82-8EEB-FFEA9ADE8C94}" srcOrd="7" destOrd="0" presId="urn:microsoft.com/office/officeart/2005/8/layout/cycle2"/>
    <dgm:cxn modelId="{5EA1B5C9-097C-4651-BC83-B194E1B62140}" type="presParOf" srcId="{C75FA2A2-581D-4B82-8EEB-FFEA9ADE8C94}" destId="{52E586C8-6BA5-4B4E-B07B-6D22D05E24EC}" srcOrd="0" destOrd="0" presId="urn:microsoft.com/office/officeart/2005/8/layout/cycle2"/>
    <dgm:cxn modelId="{32358458-9E11-4CEF-9F4F-BE3BB8BB4864}" type="presParOf" srcId="{7C0270B2-1B4C-4C8D-AC02-A578F1781FF1}" destId="{1282652F-09ED-4E53-A655-4641038751CC}" srcOrd="8" destOrd="0" presId="urn:microsoft.com/office/officeart/2005/8/layout/cycle2"/>
    <dgm:cxn modelId="{18F9426B-CCFC-46C3-A315-B88A305B7839}" type="presParOf" srcId="{7C0270B2-1B4C-4C8D-AC02-A578F1781FF1}" destId="{C44BE357-59D3-4769-828D-A5B45ED64EAB}" srcOrd="9" destOrd="0" presId="urn:microsoft.com/office/officeart/2005/8/layout/cycle2"/>
    <dgm:cxn modelId="{E6569362-8BF9-4328-9B49-EC670DBEA996}" type="presParOf" srcId="{C44BE357-59D3-4769-828D-A5B45ED64EAB}" destId="{DE9A99F3-1DEB-4840-A16F-403CDAB0397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7F49B0-64D9-49F3-AB43-D774A56AFFF7}">
      <dsp:nvSpPr>
        <dsp:cNvPr id="0" name=""/>
        <dsp:cNvSpPr/>
      </dsp:nvSpPr>
      <dsp:spPr>
        <a:xfrm>
          <a:off x="3133505" y="1463"/>
          <a:ext cx="1876921" cy="18769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Monotype Corsiva" pitchFamily="66" charset="0"/>
            </a:rPr>
            <a:t>Старт  финиш</a:t>
          </a:r>
          <a:endParaRPr lang="ru-RU" sz="2000" b="1" kern="1200" dirty="0">
            <a:latin typeface="Monotype Corsiva" pitchFamily="66" charset="0"/>
          </a:endParaRPr>
        </a:p>
      </dsp:txBody>
      <dsp:txXfrm>
        <a:off x="3133505" y="1463"/>
        <a:ext cx="1876921" cy="1876921"/>
      </dsp:txXfrm>
    </dsp:sp>
    <dsp:sp modelId="{118FD5FC-F6BB-4CE0-8513-DD28284EFE71}">
      <dsp:nvSpPr>
        <dsp:cNvPr id="0" name=""/>
        <dsp:cNvSpPr/>
      </dsp:nvSpPr>
      <dsp:spPr>
        <a:xfrm rot="2160000">
          <a:off x="4950965" y="1442863"/>
          <a:ext cx="498358" cy="6334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latin typeface="Monotype Corsiva" pitchFamily="66" charset="0"/>
          </a:endParaRPr>
        </a:p>
      </dsp:txBody>
      <dsp:txXfrm rot="2160000">
        <a:off x="4950965" y="1442863"/>
        <a:ext cx="498358" cy="633461"/>
      </dsp:txXfrm>
    </dsp:sp>
    <dsp:sp modelId="{9059C0AD-1787-4587-9F07-76B5A36B9F72}">
      <dsp:nvSpPr>
        <dsp:cNvPr id="0" name=""/>
        <dsp:cNvSpPr/>
      </dsp:nvSpPr>
      <dsp:spPr>
        <a:xfrm>
          <a:off x="5412685" y="1657384"/>
          <a:ext cx="1876921" cy="18769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Monotype Corsiva" pitchFamily="66" charset="0"/>
            </a:rPr>
            <a:t>Сделай выбор</a:t>
          </a:r>
          <a:endParaRPr lang="ru-RU" sz="2000" b="1" kern="1200" dirty="0">
            <a:latin typeface="Monotype Corsiva" pitchFamily="66" charset="0"/>
          </a:endParaRPr>
        </a:p>
      </dsp:txBody>
      <dsp:txXfrm>
        <a:off x="5412685" y="1657384"/>
        <a:ext cx="1876921" cy="1876921"/>
      </dsp:txXfrm>
    </dsp:sp>
    <dsp:sp modelId="{60492D9A-2E4E-4F1F-A460-0490BA4DAF7A}">
      <dsp:nvSpPr>
        <dsp:cNvPr id="0" name=""/>
        <dsp:cNvSpPr/>
      </dsp:nvSpPr>
      <dsp:spPr>
        <a:xfrm rot="6480000">
          <a:off x="5671040" y="3605368"/>
          <a:ext cx="498358" cy="6334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latin typeface="Monotype Corsiva" pitchFamily="66" charset="0"/>
          </a:endParaRPr>
        </a:p>
      </dsp:txBody>
      <dsp:txXfrm rot="6480000">
        <a:off x="5671040" y="3605368"/>
        <a:ext cx="498358" cy="633461"/>
      </dsp:txXfrm>
    </dsp:sp>
    <dsp:sp modelId="{93B9A1FA-43A8-4E97-A038-ECE64A1E8F1A}">
      <dsp:nvSpPr>
        <dsp:cNvPr id="0" name=""/>
        <dsp:cNvSpPr/>
      </dsp:nvSpPr>
      <dsp:spPr>
        <a:xfrm>
          <a:off x="4542115" y="4336721"/>
          <a:ext cx="1876921" cy="18769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Monotype Corsiva" pitchFamily="66" charset="0"/>
            </a:rPr>
            <a:t>Находка</a:t>
          </a:r>
          <a:endParaRPr lang="ru-RU" sz="2000" b="1" kern="1200" dirty="0">
            <a:latin typeface="Monotype Corsiva" pitchFamily="66" charset="0"/>
          </a:endParaRPr>
        </a:p>
      </dsp:txBody>
      <dsp:txXfrm>
        <a:off x="4542115" y="4336721"/>
        <a:ext cx="1876921" cy="1876921"/>
      </dsp:txXfrm>
    </dsp:sp>
    <dsp:sp modelId="{2D6AC32D-636C-4893-9D8E-DB6A070453F4}">
      <dsp:nvSpPr>
        <dsp:cNvPr id="0" name=""/>
        <dsp:cNvSpPr/>
      </dsp:nvSpPr>
      <dsp:spPr>
        <a:xfrm rot="10800000">
          <a:off x="3836891" y="4958451"/>
          <a:ext cx="498358" cy="6334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latin typeface="Monotype Corsiva" pitchFamily="66" charset="0"/>
          </a:endParaRPr>
        </a:p>
      </dsp:txBody>
      <dsp:txXfrm rot="10800000">
        <a:off x="3836891" y="4958451"/>
        <a:ext cx="498358" cy="633461"/>
      </dsp:txXfrm>
    </dsp:sp>
    <dsp:sp modelId="{65CF727B-04CE-4BC3-B3B0-F3BD9582EDBF}">
      <dsp:nvSpPr>
        <dsp:cNvPr id="0" name=""/>
        <dsp:cNvSpPr/>
      </dsp:nvSpPr>
      <dsp:spPr>
        <a:xfrm>
          <a:off x="1724894" y="4336721"/>
          <a:ext cx="1876921" cy="18769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Monotype Corsiva" pitchFamily="66" charset="0"/>
            </a:rPr>
            <a:t>Запутанный клубок</a:t>
          </a:r>
          <a:endParaRPr lang="ru-RU" sz="2000" b="1" kern="1200" dirty="0">
            <a:latin typeface="Monotype Corsiva" pitchFamily="66" charset="0"/>
          </a:endParaRPr>
        </a:p>
      </dsp:txBody>
      <dsp:txXfrm>
        <a:off x="1724894" y="4336721"/>
        <a:ext cx="1876921" cy="1876921"/>
      </dsp:txXfrm>
    </dsp:sp>
    <dsp:sp modelId="{C75FA2A2-581D-4B82-8EEB-FFEA9ADE8C94}">
      <dsp:nvSpPr>
        <dsp:cNvPr id="0" name=""/>
        <dsp:cNvSpPr/>
      </dsp:nvSpPr>
      <dsp:spPr>
        <a:xfrm rot="15120000">
          <a:off x="1983249" y="3632197"/>
          <a:ext cx="498358" cy="6334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latin typeface="Monotype Corsiva" pitchFamily="66" charset="0"/>
          </a:endParaRPr>
        </a:p>
      </dsp:txBody>
      <dsp:txXfrm rot="15120000">
        <a:off x="1983249" y="3632197"/>
        <a:ext cx="498358" cy="633461"/>
      </dsp:txXfrm>
    </dsp:sp>
    <dsp:sp modelId="{1282652F-09ED-4E53-A655-4641038751CC}">
      <dsp:nvSpPr>
        <dsp:cNvPr id="0" name=""/>
        <dsp:cNvSpPr/>
      </dsp:nvSpPr>
      <dsp:spPr>
        <a:xfrm>
          <a:off x="854325" y="1657384"/>
          <a:ext cx="1876921" cy="18769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Monotype Corsiva" pitchFamily="66" charset="0"/>
            </a:rPr>
            <a:t>Умницы и умники</a:t>
          </a:r>
          <a:endParaRPr lang="ru-RU" sz="2000" b="1" kern="1200" dirty="0">
            <a:latin typeface="Monotype Corsiva" pitchFamily="66" charset="0"/>
          </a:endParaRPr>
        </a:p>
      </dsp:txBody>
      <dsp:txXfrm>
        <a:off x="854325" y="1657384"/>
        <a:ext cx="1876921" cy="1876921"/>
      </dsp:txXfrm>
    </dsp:sp>
    <dsp:sp modelId="{C44BE357-59D3-4769-828D-A5B45ED64EAB}">
      <dsp:nvSpPr>
        <dsp:cNvPr id="0" name=""/>
        <dsp:cNvSpPr/>
      </dsp:nvSpPr>
      <dsp:spPr>
        <a:xfrm rot="19440000">
          <a:off x="2671785" y="1459444"/>
          <a:ext cx="498358" cy="6334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latin typeface="Monotype Corsiva" pitchFamily="66" charset="0"/>
          </a:endParaRPr>
        </a:p>
      </dsp:txBody>
      <dsp:txXfrm rot="19440000">
        <a:off x="2671785" y="1459444"/>
        <a:ext cx="498358" cy="633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D4709-B181-41C2-894B-05E5C86C5DB8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1C244-7595-40F7-BCB4-8B8BB0C99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1C244-7595-40F7-BCB4-8B8BB0C999D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515462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Monotype Corsiva" pitchFamily="66" charset="0"/>
              </a:rPr>
              <a:t>Урок    русского   языка</a:t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>               5 класс</a:t>
            </a:r>
            <a:br>
              <a:rPr lang="ru-RU" dirty="0" smtClean="0">
                <a:latin typeface="Monotype Corsiva" pitchFamily="66" charset="0"/>
              </a:rPr>
            </a:br>
            <a:r>
              <a:rPr lang="ru-RU" b="0" dirty="0" smtClean="0">
                <a:latin typeface="Monotype Corsiva" pitchFamily="66" charset="0"/>
              </a:rPr>
              <a:t/>
            </a:r>
            <a:br>
              <a:rPr lang="ru-RU" b="0" dirty="0" smtClean="0">
                <a:latin typeface="Monotype Corsiva" pitchFamily="66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>
                <a:latin typeface="Ariston" pitchFamily="66" charset="0"/>
              </a:rPr>
              <a:t>учитель Балюк И.Н</a:t>
            </a:r>
            <a:br>
              <a:rPr lang="ru-RU" sz="2800" dirty="0" smtClean="0">
                <a:latin typeface="Ariston" pitchFamily="66" charset="0"/>
              </a:rPr>
            </a:br>
            <a:r>
              <a:rPr lang="ru-RU" sz="2800" dirty="0" smtClean="0">
                <a:latin typeface="Ariston" pitchFamily="66" charset="0"/>
              </a:rPr>
              <a:t>МОУ «</a:t>
            </a:r>
            <a:r>
              <a:rPr lang="ru-RU" sz="2800" dirty="0" err="1" smtClean="0">
                <a:latin typeface="Ariston" pitchFamily="66" charset="0"/>
              </a:rPr>
              <a:t>Мантуровская</a:t>
            </a:r>
            <a:r>
              <a:rPr lang="ru-RU" sz="2800" dirty="0" smtClean="0">
                <a:latin typeface="Ariston" pitchFamily="66" charset="0"/>
              </a:rPr>
              <a:t> СОШ»</a:t>
            </a:r>
            <a:r>
              <a:rPr lang="ru-RU" sz="2800" dirty="0" smtClean="0">
                <a:latin typeface="Arbat" pitchFamily="2" charset="0"/>
              </a:rPr>
              <a:t/>
            </a:r>
            <a:br>
              <a:rPr lang="ru-RU" sz="2800" dirty="0" smtClean="0">
                <a:latin typeface="Arbat" pitchFamily="2" charset="0"/>
              </a:rPr>
            </a:br>
            <a:r>
              <a:rPr lang="ru-RU" sz="2800" dirty="0" err="1" smtClean="0">
                <a:latin typeface="Ariston" pitchFamily="66" charset="0"/>
              </a:rPr>
              <a:t>Мантуровский</a:t>
            </a:r>
            <a:r>
              <a:rPr lang="ru-RU" sz="2800" dirty="0" smtClean="0">
                <a:latin typeface="Ariston" pitchFamily="66" charset="0"/>
              </a:rPr>
              <a:t> район ,</a:t>
            </a:r>
            <a:br>
              <a:rPr lang="ru-RU" sz="2800" dirty="0" smtClean="0">
                <a:latin typeface="Ariston" pitchFamily="66" charset="0"/>
              </a:rPr>
            </a:br>
            <a:r>
              <a:rPr lang="ru-RU" sz="2800" dirty="0" smtClean="0">
                <a:latin typeface="Ariston" pitchFamily="66" charset="0"/>
              </a:rPr>
              <a:t> Курская область</a:t>
            </a:r>
            <a:endParaRPr lang="ru-RU" sz="2800" dirty="0">
              <a:latin typeface="Ariston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endParaRPr lang="ru-RU" sz="4000" dirty="0" smtClean="0"/>
          </a:p>
          <a:p>
            <a:pPr algn="ctr"/>
            <a:r>
              <a:rPr lang="ru-RU" sz="4000" dirty="0" smtClean="0"/>
              <a:t>Волки</a:t>
            </a:r>
            <a:r>
              <a:rPr lang="ru-RU" sz="4000" dirty="0" smtClean="0"/>
              <a:t>.</a:t>
            </a:r>
          </a:p>
          <a:p>
            <a:r>
              <a:rPr lang="ru-RU" sz="3600" dirty="0" smtClean="0"/>
              <a:t>Волки - самые хищные у нас звери. При нападении они не выходят из засады , пока не убедятся в полной безопасности. Они живут в различной местности : в лесу, в степи , в горах. 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300" u="sng" dirty="0" smtClean="0">
                <a:latin typeface="Monotype Corsiva" pitchFamily="66" charset="0"/>
              </a:rPr>
              <a:t>Умницы и умники </a:t>
            </a:r>
            <a:r>
              <a:rPr lang="ru-RU" sz="2800" dirty="0" smtClean="0">
                <a:latin typeface="Monotype Corsiva" pitchFamily="66" charset="0"/>
              </a:rPr>
              <a:t>:</a:t>
            </a:r>
            <a:r>
              <a:rPr lang="ru-RU" sz="3100" dirty="0" smtClean="0">
                <a:latin typeface="Monotype Corsiva" pitchFamily="66" charset="0"/>
              </a:rPr>
              <a:t>подчеркните имена существительные как члены предложения ,определите склонение и падеж.</a:t>
            </a:r>
            <a:endParaRPr lang="ru-RU" sz="31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dirty="0" smtClean="0">
                <a:latin typeface="Monotype Corsiva" pitchFamily="66" charset="0"/>
              </a:rPr>
              <a:t>Финиш:</a:t>
            </a:r>
            <a:endParaRPr lang="ru-RU" sz="7200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6000" dirty="0" smtClean="0">
                <a:latin typeface="Monotype Corsiva" pitchFamily="66" charset="0"/>
              </a:rPr>
              <a:t>Оцени свои знания и поставь новую цель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154758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Monotype Corsiva" pitchFamily="66" charset="0"/>
              </a:rPr>
              <a:t>Повторение и обобщение знаний по теме </a:t>
            </a:r>
            <a:r>
              <a:rPr lang="ru-RU" sz="6000" dirty="0" smtClean="0">
                <a:latin typeface="Monotype Corsiva" pitchFamily="66" charset="0"/>
              </a:rPr>
              <a:t/>
            </a:r>
            <a:br>
              <a:rPr lang="ru-RU" sz="6000" dirty="0" smtClean="0">
                <a:latin typeface="Monotype Corsiva" pitchFamily="66" charset="0"/>
              </a:rPr>
            </a:br>
            <a:r>
              <a:rPr lang="ru-RU" sz="8000" dirty="0" smtClean="0">
                <a:latin typeface="Monotype Corsiva" pitchFamily="66" charset="0"/>
              </a:rPr>
              <a:t>«</a:t>
            </a:r>
            <a:r>
              <a:rPr lang="ru-RU" sz="6600" dirty="0" smtClean="0">
                <a:latin typeface="Monotype Corsiva" pitchFamily="66" charset="0"/>
              </a:rPr>
              <a:t>Имя </a:t>
            </a:r>
            <a:r>
              <a:rPr lang="ru-RU" sz="6600" dirty="0" smtClean="0">
                <a:latin typeface="Monotype Corsiva" pitchFamily="66" charset="0"/>
              </a:rPr>
              <a:t>существительное</a:t>
            </a:r>
            <a:r>
              <a:rPr lang="ru-RU" sz="8000" dirty="0" smtClean="0">
                <a:latin typeface="Monotype Corsiva" pitchFamily="66" charset="0"/>
              </a:rPr>
              <a:t>»</a:t>
            </a:r>
            <a:endParaRPr lang="ru-RU" sz="80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Повторить и обобщить полученные знания по теме «Имя существительное</a:t>
            </a:r>
            <a:r>
              <a:rPr lang="ru-RU" dirty="0" smtClean="0"/>
              <a:t>».</a:t>
            </a:r>
            <a:endParaRPr lang="ru-RU" dirty="0" smtClean="0"/>
          </a:p>
          <a:p>
            <a:r>
              <a:rPr lang="ru-RU" dirty="0" smtClean="0"/>
              <a:t>Учить умению грамотно , четко и точно формулировать ответы на поставленные </a:t>
            </a:r>
            <a:r>
              <a:rPr lang="ru-RU" dirty="0" smtClean="0"/>
              <a:t>вопросы.</a:t>
            </a:r>
            <a:endParaRPr lang="ru-RU" dirty="0" smtClean="0"/>
          </a:p>
          <a:p>
            <a:r>
              <a:rPr lang="ru-RU" dirty="0" smtClean="0"/>
              <a:t>Ясно и логично демонстрировать полученные </a:t>
            </a:r>
            <a:r>
              <a:rPr lang="ru-RU" dirty="0" smtClean="0"/>
              <a:t>знания.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8000" dirty="0" smtClean="0">
                <a:latin typeface="Monotype Corsiva" pitchFamily="66" charset="0"/>
              </a:rPr>
              <a:t>Цель урока :</a:t>
            </a:r>
            <a:endParaRPr lang="ru-RU" sz="80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8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285720" y="285728"/>
          <a:ext cx="8143932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57290" y="2967334"/>
            <a:ext cx="671517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путешествие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Monotype Corsiva" pitchFamily="66" charset="0"/>
              </a:rPr>
              <a:t>        </a:t>
            </a:r>
            <a:r>
              <a:rPr lang="ru-RU" sz="4800" b="1" dirty="0" smtClean="0">
                <a:latin typeface="Monotype Corsiva" pitchFamily="66" charset="0"/>
              </a:rPr>
              <a:t>Имя </a:t>
            </a:r>
            <a:r>
              <a:rPr lang="ru-RU" sz="4800" b="1" dirty="0" smtClean="0">
                <a:latin typeface="Monotype Corsiva" pitchFamily="66" charset="0"/>
              </a:rPr>
              <a:t>существительное</a:t>
            </a:r>
          </a:p>
          <a:p>
            <a:pPr algn="ctr"/>
            <a:r>
              <a:rPr lang="ru-RU" sz="4800" dirty="0" smtClean="0">
                <a:latin typeface="Monotype Corsiva" pitchFamily="66" charset="0"/>
              </a:rPr>
              <a:t>(общее значение , морфологические признаки, синтаксическая роль)</a:t>
            </a:r>
            <a:endParaRPr lang="ru-RU" sz="4800" dirty="0">
              <a:latin typeface="Monotype Corsiva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u="sng" dirty="0" smtClean="0">
                <a:latin typeface="Monotype Corsiva" pitchFamily="66" charset="0"/>
              </a:rPr>
              <a:t>Старт</a:t>
            </a:r>
            <a:r>
              <a:rPr lang="ru-RU" sz="7200" dirty="0" smtClean="0">
                <a:latin typeface="Monotype Corsiva" pitchFamily="66" charset="0"/>
              </a:rPr>
              <a:t> : заполни схему</a:t>
            </a:r>
            <a:endParaRPr lang="ru-RU" sz="72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1.У девочки были пушистые волосы. Инеем покрылись кусты.</a:t>
            </a:r>
          </a:p>
          <a:p>
            <a:r>
              <a:rPr lang="ru-RU" dirty="0" smtClean="0"/>
              <a:t>2.Февраль-вершина зимы.</a:t>
            </a:r>
          </a:p>
          <a:p>
            <a:r>
              <a:rPr lang="ru-RU" dirty="0" smtClean="0"/>
              <a:t>3.Осень щедро одаривает леса красотой.</a:t>
            </a:r>
          </a:p>
          <a:p>
            <a:r>
              <a:rPr lang="ru-RU" dirty="0" smtClean="0"/>
              <a:t>4.Леса украшают землю.</a:t>
            </a:r>
          </a:p>
          <a:p>
            <a:r>
              <a:rPr lang="ru-RU" dirty="0" smtClean="0"/>
              <a:t>5.За деревьями спрятался маленький домик.</a:t>
            </a:r>
          </a:p>
          <a:p>
            <a:r>
              <a:rPr lang="ru-RU" sz="3600" dirty="0" smtClean="0">
                <a:latin typeface="Monotype Corsiva" pitchFamily="66" charset="0"/>
              </a:rPr>
              <a:t>Разбери предложение по членам , сделай вывод о синтаксической роли имени существительного.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u="sng" dirty="0" smtClean="0">
                <a:latin typeface="Monotype Corsiva" pitchFamily="66" charset="0"/>
              </a:rPr>
              <a:t>Сделай </a:t>
            </a:r>
            <a:r>
              <a:rPr lang="ru-RU" sz="4900" u="sng" dirty="0" smtClean="0">
                <a:latin typeface="Monotype Corsiva" pitchFamily="66" charset="0"/>
              </a:rPr>
              <a:t>выбор</a:t>
            </a:r>
            <a:r>
              <a:rPr lang="ru-RU" sz="4900" dirty="0" smtClean="0">
                <a:latin typeface="Monotype Corsiva" pitchFamily="66" charset="0"/>
              </a:rPr>
              <a:t>: </a:t>
            </a:r>
            <a:r>
              <a:rPr lang="ru-RU" sz="4000" dirty="0" smtClean="0">
                <a:latin typeface="Monotype Corsiva" pitchFamily="66" charset="0"/>
              </a:rPr>
              <a:t>составь </a:t>
            </a:r>
            <a:r>
              <a:rPr lang="ru-RU" sz="4000" dirty="0" smtClean="0">
                <a:latin typeface="Monotype Corsiva" pitchFamily="66" charset="0"/>
              </a:rPr>
              <a:t>предложение</a:t>
            </a:r>
            <a:r>
              <a:rPr lang="ru-RU" sz="4000" dirty="0" smtClean="0">
                <a:latin typeface="Monotype Corsiva" pitchFamily="66" charset="0"/>
              </a:rPr>
              <a:t>, выполнив </a:t>
            </a:r>
            <a:r>
              <a:rPr lang="ru-RU" sz="4000" dirty="0" smtClean="0">
                <a:latin typeface="Monotype Corsiva" pitchFamily="66" charset="0"/>
              </a:rPr>
              <a:t>ряд условий .</a:t>
            </a:r>
            <a:endParaRPr lang="ru-RU" sz="40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Изображение 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481138"/>
            <a:ext cx="6597677" cy="494825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Autofit/>
          </a:bodyPr>
          <a:lstStyle/>
          <a:p>
            <a:pPr algn="ctr"/>
            <a:r>
              <a:rPr lang="ru-RU" sz="4400" u="sng" dirty="0" smtClean="0">
                <a:latin typeface="Monotype Corsiva" pitchFamily="66" charset="0"/>
              </a:rPr>
              <a:t>Находка</a:t>
            </a:r>
            <a:r>
              <a:rPr lang="ru-RU" sz="4400" dirty="0" smtClean="0">
                <a:latin typeface="Monotype Corsiva" pitchFamily="66" charset="0"/>
              </a:rPr>
              <a:t> :</a:t>
            </a:r>
            <a:r>
              <a:rPr lang="ru-RU" sz="2800" dirty="0" smtClean="0">
                <a:latin typeface="Monotype Corsiva" pitchFamily="66" charset="0"/>
              </a:rPr>
              <a:t>расскажи </a:t>
            </a:r>
            <a:r>
              <a:rPr lang="ru-RU" sz="2800" dirty="0" smtClean="0">
                <a:latin typeface="Monotype Corsiva" pitchFamily="66" charset="0"/>
              </a:rPr>
              <a:t>об </a:t>
            </a:r>
            <a:r>
              <a:rPr lang="ru-RU" sz="2800" dirty="0" smtClean="0">
                <a:latin typeface="Monotype Corsiva" pitchFamily="66" charset="0"/>
              </a:rPr>
              <a:t>одушевленных и неодушевленных ,собственных и нарицательных именах существительных.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Щенок был очень маленький,</a:t>
            </a:r>
          </a:p>
          <a:p>
            <a:r>
              <a:rPr lang="ru-RU" sz="1800" dirty="0" smtClean="0"/>
              <a:t>От холода дрожал.</a:t>
            </a:r>
          </a:p>
          <a:p>
            <a:r>
              <a:rPr lang="ru-RU" sz="1800" dirty="0" smtClean="0"/>
              <a:t>Его сердитый дяденька </a:t>
            </a:r>
          </a:p>
          <a:p>
            <a:r>
              <a:rPr lang="ru-RU" sz="1800" dirty="0" smtClean="0"/>
              <a:t>На улицу прогнал.</a:t>
            </a:r>
          </a:p>
          <a:p>
            <a:r>
              <a:rPr lang="ru-RU" sz="1800" dirty="0" smtClean="0"/>
              <a:t>Сжалился над пёсиком</a:t>
            </a:r>
          </a:p>
          <a:p>
            <a:r>
              <a:rPr lang="ru-RU" sz="1800" dirty="0" smtClean="0"/>
              <a:t>Мальчишечка один,</a:t>
            </a:r>
          </a:p>
          <a:p>
            <a:r>
              <a:rPr lang="ru-RU" sz="1800" dirty="0" smtClean="0"/>
              <a:t>Который мимо из садика</a:t>
            </a:r>
          </a:p>
          <a:p>
            <a:r>
              <a:rPr lang="ru-RU" sz="1800" dirty="0" smtClean="0"/>
              <a:t>До дома проходил.</a:t>
            </a:r>
          </a:p>
          <a:p>
            <a:r>
              <a:rPr lang="ru-RU" sz="1800" dirty="0" smtClean="0"/>
              <a:t>Он взял его тихонечко,</a:t>
            </a:r>
          </a:p>
          <a:p>
            <a:r>
              <a:rPr lang="ru-RU" sz="1800" dirty="0" smtClean="0"/>
              <a:t>На руки посадил и в гости ,</a:t>
            </a:r>
          </a:p>
          <a:p>
            <a:r>
              <a:rPr lang="ru-RU" sz="1800" dirty="0" smtClean="0"/>
              <a:t>Прямо в гости домой пригласил.</a:t>
            </a:r>
          </a:p>
          <a:p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Щеночка накормили </a:t>
            </a:r>
          </a:p>
          <a:p>
            <a:r>
              <a:rPr lang="ru-RU" sz="1800" dirty="0" smtClean="0"/>
              <a:t>И уложили спать.</a:t>
            </a:r>
          </a:p>
          <a:p>
            <a:r>
              <a:rPr lang="ru-RU" sz="1800" dirty="0" smtClean="0"/>
              <a:t>И очень долго думали </a:t>
            </a:r>
          </a:p>
          <a:p>
            <a:r>
              <a:rPr lang="ru-RU" sz="1800" dirty="0" smtClean="0"/>
              <a:t>Как его назвать?!</a:t>
            </a:r>
          </a:p>
          <a:p>
            <a:r>
              <a:rPr lang="ru-RU" sz="1800" dirty="0" smtClean="0"/>
              <a:t>В тепле , в большой квартире</a:t>
            </a:r>
          </a:p>
          <a:p>
            <a:r>
              <a:rPr lang="ru-RU" sz="1800" dirty="0" smtClean="0"/>
              <a:t>Живёт теперь щенок.</a:t>
            </a:r>
          </a:p>
          <a:p>
            <a:r>
              <a:rPr lang="ru-RU" sz="1800" dirty="0" smtClean="0"/>
              <a:t>И всей семьёй решили </a:t>
            </a:r>
          </a:p>
          <a:p>
            <a:r>
              <a:rPr lang="ru-RU" sz="1800" dirty="0" smtClean="0"/>
              <a:t>Назвать его Дружок!</a:t>
            </a:r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11430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Monotype Corsiva" pitchFamily="66" charset="0"/>
              </a:rPr>
              <a:t>Дружок </a:t>
            </a:r>
            <a:endParaRPr lang="ru-RU" sz="60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Эту ленту нужно отрезать большим ножницами. Ах , эти молодёжь ! На поле росло много хлопков. С этим мальчишкой одна сплошная </a:t>
            </a:r>
            <a:r>
              <a:rPr lang="ru-RU" sz="4400" dirty="0" err="1" smtClean="0"/>
              <a:t>хлопота</a:t>
            </a:r>
            <a:r>
              <a:rPr lang="ru-RU" sz="4400" dirty="0" smtClean="0"/>
              <a:t>.</a:t>
            </a: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4400" u="sng" dirty="0" smtClean="0">
                <a:latin typeface="Monotype Corsiva" pitchFamily="66" charset="0"/>
              </a:rPr>
              <a:t>Запутанный клубок</a:t>
            </a:r>
            <a:r>
              <a:rPr lang="ru-RU" sz="3200" dirty="0" smtClean="0">
                <a:latin typeface="Monotype Corsiva" pitchFamily="66" charset="0"/>
              </a:rPr>
              <a:t>: вспомни </a:t>
            </a:r>
            <a:r>
              <a:rPr lang="ru-RU" sz="3200" dirty="0" smtClean="0">
                <a:latin typeface="Monotype Corsiva" pitchFamily="66" charset="0"/>
              </a:rPr>
              <a:t>о числе имен существительных и исправь ошибки.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</TotalTime>
  <Words>322</Words>
  <Application>Microsoft Office PowerPoint</Application>
  <PresentationFormat>Экран (4:3)</PresentationFormat>
  <Paragraphs>52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Урок    русского   языка                5 класс   учитель Балюк И.Н МОУ «Мантуровская СОШ» Мантуровский район ,  Курская область</vt:lpstr>
      <vt:lpstr>Повторение и обобщение знаний по теме  «Имя существительное»</vt:lpstr>
      <vt:lpstr>Цель урока :</vt:lpstr>
      <vt:lpstr>Слайд 4</vt:lpstr>
      <vt:lpstr>Старт : заполни схему</vt:lpstr>
      <vt:lpstr>Сделай выбор: составь предложение, выполнив ряд условий .</vt:lpstr>
      <vt:lpstr>Находка :расскажи об одушевленных и неодушевленных ,собственных и нарицательных именах существительных.</vt:lpstr>
      <vt:lpstr>Дружок </vt:lpstr>
      <vt:lpstr>Запутанный клубок: вспомни о числе имен существительных и исправь ошибки.</vt:lpstr>
      <vt:lpstr>Умницы и умники :подчеркните имена существительные как члены предложения ,определите склонение и падеж.</vt:lpstr>
      <vt:lpstr>Финиш: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и обобщение знаний по теме «Имя существительное»</dc:title>
  <cp:lastModifiedBy>Ирина Балюк</cp:lastModifiedBy>
  <cp:revision>13</cp:revision>
  <dcterms:modified xsi:type="dcterms:W3CDTF">2014-12-14T15:08:58Z</dcterms:modified>
</cp:coreProperties>
</file>