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58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38B245-D727-4774-A182-AF9EC10BFC4D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B9E83A-53FA-4B9E-A4B7-524F2DBCF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«Дом-интернат для детей с нарушениями в умственном развитии №1»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r>
              <a:rPr lang="ru-RU" dirty="0" smtClean="0"/>
              <a:t>Учебный год 2013-2014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14348" y="514351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86808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1 сентября</a:t>
            </a:r>
            <a:endParaRPr lang="ru-RU" dirty="0"/>
          </a:p>
        </p:txBody>
      </p:sp>
      <p:pic>
        <p:nvPicPr>
          <p:cNvPr id="8" name="Содержимое 7" descr="DSCN5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5"/>
            <a:ext cx="5857916" cy="4643469"/>
          </a:xfrm>
        </p:spPr>
      </p:pic>
      <p:sp>
        <p:nvSpPr>
          <p:cNvPr id="4" name="TextBox 3"/>
          <p:cNvSpPr txBox="1"/>
          <p:nvPr/>
        </p:nvSpPr>
        <p:spPr>
          <a:xfrm>
            <a:off x="5357818" y="428604"/>
            <a:ext cx="378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Начинает год учебный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сентябре деньков отсчет,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школьных праздниках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 буднях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Жизнь детишек потечет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2500298" y="92867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143768" y="307181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9286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Карусель, карусель! Прокатись на нашей карусели!</a:t>
            </a:r>
            <a:endParaRPr lang="ru-RU" dirty="0"/>
          </a:p>
        </p:txBody>
      </p:sp>
      <p:pic>
        <p:nvPicPr>
          <p:cNvPr id="4" name="Содержимое 3" descr="DSCN5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6858048" cy="4500594"/>
          </a:xfrm>
        </p:spPr>
      </p:pic>
      <p:sp>
        <p:nvSpPr>
          <p:cNvPr id="6" name="Улыбающееся лицо 5"/>
          <p:cNvSpPr/>
          <p:nvPr/>
        </p:nvSpPr>
        <p:spPr>
          <a:xfrm rot="1130619">
            <a:off x="7575770" y="918592"/>
            <a:ext cx="1000132" cy="10715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14380"/>
          </a:xfrm>
          <a:solidFill>
            <a:schemeClr val="accent4"/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63500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От улыбки станет всем светлей</a:t>
            </a:r>
            <a:endParaRPr lang="ru-RU" dirty="0"/>
          </a:p>
        </p:txBody>
      </p:sp>
      <p:pic>
        <p:nvPicPr>
          <p:cNvPr id="4" name="Содержимое 3" descr="DSCN5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715040" cy="4071965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14818"/>
            <a:ext cx="8183880" cy="16430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Блузки кружевные,</a:t>
            </a:r>
            <a:br>
              <a:rPr lang="ru-RU" sz="2800" dirty="0" smtClean="0"/>
            </a:br>
            <a:r>
              <a:rPr lang="ru-RU" sz="2800" dirty="0" smtClean="0"/>
              <a:t>Белые рубашки,</a:t>
            </a:r>
            <a:br>
              <a:rPr lang="ru-RU" sz="2800" dirty="0" smtClean="0"/>
            </a:br>
            <a:r>
              <a:rPr lang="ru-RU" sz="2800" dirty="0" smtClean="0"/>
              <a:t>Лица озорные-</a:t>
            </a:r>
            <a:br>
              <a:rPr lang="ru-RU" sz="2800" dirty="0" smtClean="0"/>
            </a:br>
            <a:r>
              <a:rPr lang="ru-RU" sz="2800" dirty="0" smtClean="0"/>
              <a:t>Это первоклашки!</a:t>
            </a:r>
            <a:endParaRPr lang="ru-RU" sz="2800" dirty="0"/>
          </a:p>
        </p:txBody>
      </p:sp>
      <p:pic>
        <p:nvPicPr>
          <p:cNvPr id="4" name="Содержимое 3" descr="DSCN5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726643" cy="3857652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Здравствуй ,школа! На урок</a:t>
            </a:r>
            <a:br>
              <a:rPr lang="ru-RU" dirty="0" smtClean="0"/>
            </a:br>
            <a:r>
              <a:rPr lang="ru-RU" dirty="0" smtClean="0"/>
              <a:t>Нас зовет ,не умолкая,</a:t>
            </a:r>
            <a:br>
              <a:rPr lang="ru-RU" dirty="0" smtClean="0"/>
            </a:br>
            <a:r>
              <a:rPr lang="ru-RU" dirty="0" smtClean="0"/>
              <a:t>Переливчатый звонок!</a:t>
            </a:r>
            <a:endParaRPr lang="ru-RU" dirty="0"/>
          </a:p>
        </p:txBody>
      </p:sp>
      <p:pic>
        <p:nvPicPr>
          <p:cNvPr id="4" name="Содержимое 3" descr="DSCN5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215105" cy="4143404"/>
          </a:xfrm>
        </p:spPr>
      </p:pic>
      <p:sp>
        <p:nvSpPr>
          <p:cNvPr id="5" name="4-конечная звезда 4"/>
          <p:cNvSpPr/>
          <p:nvPr/>
        </p:nvSpPr>
        <p:spPr>
          <a:xfrm>
            <a:off x="500034" y="4429132"/>
            <a:ext cx="642942" cy="7858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858148" y="1000108"/>
            <a:ext cx="714380" cy="8572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596" y="357166"/>
            <a:ext cx="8258204" cy="1428760"/>
          </a:xfrm>
          <a:solidFill>
            <a:schemeClr val="accent4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И сияют лица все учителей,</a:t>
            </a:r>
            <a:br>
              <a:rPr lang="ru-RU" dirty="0" smtClean="0"/>
            </a:br>
            <a:r>
              <a:rPr lang="ru-RU" dirty="0" smtClean="0"/>
              <a:t>Потому что видеть рады</a:t>
            </a:r>
            <a:br>
              <a:rPr lang="ru-RU" dirty="0" smtClean="0"/>
            </a:br>
            <a:r>
              <a:rPr lang="ru-RU" dirty="0" smtClean="0"/>
              <a:t>После лета всех детей!</a:t>
            </a:r>
            <a:endParaRPr lang="ru-RU" dirty="0"/>
          </a:p>
        </p:txBody>
      </p:sp>
      <p:pic>
        <p:nvPicPr>
          <p:cNvPr id="4" name="Содержимое 3" descr="DSCN5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5" y="1857364"/>
            <a:ext cx="5815298" cy="4000528"/>
          </a:xfrm>
        </p:spPr>
      </p:pic>
      <p:sp>
        <p:nvSpPr>
          <p:cNvPr id="5" name="Улыбающееся лицо 4"/>
          <p:cNvSpPr/>
          <p:nvPr/>
        </p:nvSpPr>
        <p:spPr>
          <a:xfrm>
            <a:off x="7286644" y="500042"/>
            <a:ext cx="1214446" cy="11430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428604"/>
            <a:ext cx="2471726" cy="5500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Ждут они волнуясь</a:t>
            </a:r>
            <a:br>
              <a:rPr lang="ru-RU" sz="2400" dirty="0" smtClean="0"/>
            </a:br>
            <a:r>
              <a:rPr lang="ru-RU" sz="2400" dirty="0" smtClean="0"/>
              <a:t>Первый свой звонок.</a:t>
            </a:r>
            <a:br>
              <a:rPr lang="ru-RU" sz="2400" dirty="0" smtClean="0"/>
            </a:br>
            <a:r>
              <a:rPr lang="ru-RU" sz="2400" dirty="0" smtClean="0"/>
              <a:t>Вот и прозвенел он,</a:t>
            </a:r>
            <a:br>
              <a:rPr lang="ru-RU" sz="2400" dirty="0" smtClean="0"/>
            </a:br>
            <a:r>
              <a:rPr lang="ru-RU" sz="2400" dirty="0" smtClean="0"/>
              <a:t>в классы собирая,</a:t>
            </a:r>
            <a:br>
              <a:rPr lang="ru-RU" sz="2400" dirty="0" smtClean="0"/>
            </a:br>
            <a:r>
              <a:rPr lang="ru-RU" sz="2400" dirty="0" smtClean="0"/>
              <a:t>И затихла школа,</a:t>
            </a:r>
            <a:br>
              <a:rPr lang="ru-RU" sz="2400" dirty="0" smtClean="0"/>
            </a:br>
            <a:r>
              <a:rPr lang="ru-RU" sz="2400" dirty="0" smtClean="0"/>
              <a:t>Начался урок.</a:t>
            </a:r>
            <a:endParaRPr lang="ru-RU" sz="2400" dirty="0"/>
          </a:p>
        </p:txBody>
      </p:sp>
      <p:pic>
        <p:nvPicPr>
          <p:cNvPr id="4" name="Содержимое 3" descr="DSCN5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5583767" cy="4357717"/>
          </a:xfrm>
        </p:spPr>
      </p:pic>
      <p:sp>
        <p:nvSpPr>
          <p:cNvPr id="5" name="Блок-схема: узел 4"/>
          <p:cNvSpPr/>
          <p:nvPr/>
        </p:nvSpPr>
        <p:spPr>
          <a:xfrm>
            <a:off x="500034" y="571480"/>
            <a:ext cx="857256" cy="8572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57356" y="571480"/>
            <a:ext cx="857256" cy="857256"/>
          </a:xfrm>
          <a:prstGeom prst="triangle">
            <a:avLst>
              <a:gd name="adj" fmla="val 46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071802" y="500042"/>
            <a:ext cx="785818" cy="9286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4357686" y="642918"/>
            <a:ext cx="70008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259</TotalTime>
  <Words>66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«Дом-интернат для детей с нарушениями в умственном развитии №1»</vt:lpstr>
      <vt:lpstr>              1 сентября</vt:lpstr>
      <vt:lpstr>Карусель, карусель! Прокатись на нашей карусели!</vt:lpstr>
      <vt:lpstr>От улыбки станет всем светлей</vt:lpstr>
      <vt:lpstr>Блузки кружевные, Белые рубашки, Лица озорные- Это первоклашки!</vt:lpstr>
      <vt:lpstr>Здравствуй ,школа! На урок Нас зовет ,не умолкая, Переливчатый звонок!</vt:lpstr>
      <vt:lpstr>И сияют лица все учителей, Потому что видеть рады После лета всех детей!</vt:lpstr>
      <vt:lpstr>Ждут они волнуясь Первый свой звонок. Вот и прозвенел он, в классы собирая, И затихла школа, Начался урок.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37</cp:revision>
  <dcterms:created xsi:type="dcterms:W3CDTF">2013-09-13T17:34:35Z</dcterms:created>
  <dcterms:modified xsi:type="dcterms:W3CDTF">2013-09-29T17:33:27Z</dcterms:modified>
</cp:coreProperties>
</file>