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59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9" autoAdjust="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41224-4BF0-4F3D-AF39-29050D0C5233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69479-CD84-47EA-942C-A0DF1291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69479-CD84-47EA-942C-A0DF1291131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C1F0-B1DB-4326-BBB8-02B6EDBA002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DB6A-3BB6-4E5E-9A6D-052FD2E19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4643470" cy="10001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Игнатий Иванов</a:t>
            </a:r>
            <a:br>
              <a:rPr lang="ru-RU" dirty="0" smtClean="0"/>
            </a:br>
            <a:r>
              <a:rPr lang="ru-RU" dirty="0" smtClean="0"/>
              <a:t>(1848-1885)</a:t>
            </a:r>
            <a:endParaRPr lang="ru-RU" dirty="0"/>
          </a:p>
        </p:txBody>
      </p:sp>
      <p:pic>
        <p:nvPicPr>
          <p:cNvPr id="5122" name="Picture 2" descr="http://nasledie.nbchr.ru/upload/information_system_12/2/item_275/ivanov_i_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714356"/>
            <a:ext cx="2762243" cy="3587420"/>
          </a:xfrm>
          <a:prstGeom prst="rect">
            <a:avLst/>
          </a:prstGeom>
          <a:noFill/>
        </p:spPr>
      </p:pic>
      <p:pic>
        <p:nvPicPr>
          <p:cNvPr id="5123" name="Picture 3" descr="C:\Users\Ярухина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48" y="4572008"/>
            <a:ext cx="2500330" cy="18206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2285992"/>
            <a:ext cx="50720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 Chuv" pitchFamily="18" charset="-52"/>
              </a:rPr>
              <a:t>Пурнё=ри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п.р-п.р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т.сл.хе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илсе</a:t>
            </a:r>
            <a:r>
              <a:rPr lang="ru-RU" sz="2000" dirty="0" smtClean="0">
                <a:latin typeface="Times New Roman Chuv" pitchFamily="18" charset="-52"/>
              </a:rPr>
              <a:t> вёл </a:t>
            </a:r>
            <a:r>
              <a:rPr lang="ru-RU" sz="2000" dirty="0" err="1" smtClean="0">
                <a:latin typeface="Times New Roman Chuv" pitchFamily="18" charset="-52"/>
              </a:rPr>
              <a:t>=ыннён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хёйне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кил-йышра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ял-йышра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м.нле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тытмалли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=инчен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каласа</a:t>
            </a:r>
            <a:r>
              <a:rPr lang="ru-RU" sz="2000" dirty="0" smtClean="0">
                <a:latin typeface="Times New Roman Chuv" pitchFamily="18" charset="-52"/>
              </a:rPr>
              <a:t> панё?</a:t>
            </a:r>
          </a:p>
          <a:p>
            <a:pPr algn="r"/>
            <a:r>
              <a:rPr lang="ru-RU" dirty="0">
                <a:latin typeface="Times New Roman Chuv" pitchFamily="18" charset="-52"/>
              </a:rPr>
              <a:t> </a:t>
            </a:r>
            <a:r>
              <a:rPr lang="ru-RU" dirty="0" smtClean="0">
                <a:latin typeface="Times New Roman Chuv" pitchFamily="18" charset="-52"/>
              </a:rPr>
              <a:t>                             </a:t>
            </a:r>
            <a:r>
              <a:rPr lang="ru-RU" dirty="0" err="1" smtClean="0">
                <a:latin typeface="Times New Roman Chuv" pitchFamily="18" charset="-52"/>
              </a:rPr>
              <a:t>М?Сироткин</a:t>
            </a:r>
            <a:r>
              <a:rPr lang="ru-RU" dirty="0" smtClean="0">
                <a:latin typeface="Times New Roman Chuv" pitchFamily="18" charset="-52"/>
              </a:rPr>
              <a:t>:</a:t>
            </a:r>
          </a:p>
          <a:p>
            <a:pPr algn="r"/>
            <a:r>
              <a:rPr lang="ru-RU" dirty="0">
                <a:latin typeface="Times New Roman Chuv" pitchFamily="18" charset="-52"/>
              </a:rPr>
              <a:t>л</a:t>
            </a:r>
            <a:r>
              <a:rPr lang="ru-RU" dirty="0" smtClean="0">
                <a:latin typeface="Times New Roman Chuv" pitchFamily="18" charset="-52"/>
              </a:rPr>
              <a:t>итература </a:t>
            </a:r>
            <a:r>
              <a:rPr lang="ru-RU" dirty="0" err="1" smtClean="0">
                <a:latin typeface="Times New Roman Chuv" pitchFamily="18" charset="-52"/>
              </a:rPr>
              <a:t>т.пчев=и</a:t>
            </a:r>
            <a:r>
              <a:rPr lang="ru-RU" dirty="0" smtClean="0">
                <a:latin typeface="Times New Roman Chuv" pitchFamily="18" charset="-52"/>
              </a:rPr>
              <a:t> 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Users\Ярухина\Desktop\кошки-новотимбаев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8572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 Chuv" pitchFamily="18" charset="-52"/>
              </a:rPr>
              <a:t>Игнатий Иванов </a:t>
            </a:r>
            <a:r>
              <a:rPr lang="ru-RU" sz="2000" dirty="0" err="1" smtClean="0">
                <a:latin typeface="Times New Roman Chuv" pitchFamily="18" charset="-52"/>
              </a:rPr>
              <a:t>Ч.мп.р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к.п.рнинчи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Пёва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уесне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к.рекен</a:t>
            </a:r>
            <a:endParaRPr lang="ru-RU" sz="2000" dirty="0" smtClean="0">
              <a:latin typeface="Times New Roman Chuv" pitchFamily="18" charset="-52"/>
            </a:endParaRPr>
          </a:p>
          <a:p>
            <a:pPr algn="ctr"/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Кённа</a:t>
            </a:r>
            <a:r>
              <a:rPr lang="ru-RU" sz="2000" dirty="0" smtClean="0">
                <a:latin typeface="Times New Roman Chuv" pitchFamily="18" charset="-52"/>
              </a:rPr>
              <a:t> Кушки </a:t>
            </a:r>
            <a:r>
              <a:rPr lang="ru-RU" sz="2000" dirty="0" err="1" smtClean="0">
                <a:latin typeface="Times New Roman Chuv" pitchFamily="18" charset="-52"/>
              </a:rPr>
              <a:t>ял.нче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=уралнё</a:t>
            </a:r>
            <a:r>
              <a:rPr lang="ru-RU" sz="2000" dirty="0" smtClean="0">
                <a:latin typeface="Times New Roman Chuv" pitchFamily="18" charset="-52"/>
              </a:rPr>
              <a:t>? </a:t>
            </a:r>
            <a:endParaRPr lang="ru-RU" sz="2000" dirty="0">
              <a:latin typeface="Times New Roman Chuv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Ярухина\Desktop\16092013_07.jpg"/>
          <p:cNvPicPr>
            <a:picLocks noChangeAspect="1" noChangeArrowheads="1"/>
          </p:cNvPicPr>
          <p:nvPr/>
        </p:nvPicPr>
        <p:blipFill>
          <a:blip r:embed="rId4"/>
          <a:srcRect l="26093" t="7749"/>
          <a:stretch>
            <a:fillRect/>
          </a:stretch>
        </p:blipFill>
        <p:spPr bwMode="auto">
          <a:xfrm>
            <a:off x="857224" y="285728"/>
            <a:ext cx="7643866" cy="6354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642918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1857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И?Иванова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И?Яковлевпа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п.р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вёхётрах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Пёрёнтёк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ял.нчи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удельни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илсе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кайнё</a:t>
            </a:r>
            <a:r>
              <a:rPr lang="ru-RU" dirty="0" smtClean="0">
                <a:latin typeface="Times New Roman Chuv" pitchFamily="18" charset="-52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1860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=ав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шкултан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тухнё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хы==ён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ёна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Ч.мп.ре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мишавайсем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хат.рлекен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хат.рлекен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янё</a:t>
            </a:r>
            <a:r>
              <a:rPr lang="ru-RU" dirty="0" smtClean="0">
                <a:latin typeface="Times New Roman Chuv" pitchFamily="18" charset="-52"/>
              </a:rPr>
              <a:t>? </a:t>
            </a:r>
            <a:r>
              <a:rPr lang="ru-RU" dirty="0" err="1" smtClean="0">
                <a:latin typeface="Times New Roman Chuv" pitchFamily="18" charset="-52"/>
              </a:rPr>
              <a:t>Анчах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ашш</a:t>
            </a:r>
            <a:r>
              <a:rPr lang="ru-RU" dirty="0" smtClean="0">
                <a:latin typeface="Times New Roman Chuv" pitchFamily="18" charset="-52"/>
              </a:rPr>
              <a:t>. килте .</a:t>
            </a:r>
            <a:r>
              <a:rPr lang="ru-RU" dirty="0" err="1" smtClean="0">
                <a:latin typeface="Times New Roman Chuv" pitchFamily="18" charset="-52"/>
              </a:rPr>
              <a:t>слекен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=ук</a:t>
            </a:r>
            <a:r>
              <a:rPr lang="ru-RU" dirty="0" smtClean="0">
                <a:latin typeface="Times New Roman Chuv" pitchFamily="18" charset="-52"/>
              </a:rPr>
              <a:t> тесе </a:t>
            </a:r>
            <a:r>
              <a:rPr lang="ru-RU" dirty="0" err="1" smtClean="0">
                <a:latin typeface="Times New Roman Chuv" pitchFamily="18" charset="-52"/>
              </a:rPr>
              <a:t>тархасланипе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удельни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кантур</a:t>
            </a:r>
            <a:r>
              <a:rPr lang="ru-RU" dirty="0" smtClean="0">
                <a:latin typeface="Times New Roman Chuv" pitchFamily="18" charset="-52"/>
              </a:rPr>
              <a:t>. Иванова </a:t>
            </a:r>
            <a:r>
              <a:rPr lang="ru-RU" dirty="0" err="1" smtClean="0">
                <a:latin typeface="Times New Roman Chuv" pitchFamily="18" charset="-52"/>
              </a:rPr>
              <a:t>=ав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в.ренессинчен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хётарать</a:t>
            </a:r>
            <a:r>
              <a:rPr lang="ru-RU" dirty="0" smtClean="0">
                <a:latin typeface="Times New Roman Chuv" pitchFamily="18" charset="-52"/>
              </a:rPr>
              <a:t>? Вёл вара 1870 </a:t>
            </a:r>
            <a:r>
              <a:rPr lang="ru-RU" dirty="0" err="1" smtClean="0">
                <a:latin typeface="Times New Roman Chuv" pitchFamily="18" charset="-52"/>
              </a:rPr>
              <a:t>=улчченех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ялта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пурёнать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1870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И?Я?Яковлев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тантёшне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Хусана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ч.нсе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илет</a:t>
            </a:r>
            <a:r>
              <a:rPr lang="ru-RU" dirty="0" smtClean="0">
                <a:latin typeface="Times New Roman Chuv" pitchFamily="18" charset="-52"/>
              </a:rPr>
              <a:t> те </a:t>
            </a:r>
            <a:r>
              <a:rPr lang="ru-RU" dirty="0" err="1" smtClean="0">
                <a:latin typeface="Times New Roman Chuv" pitchFamily="18" charset="-52"/>
              </a:rPr>
              <a:t>ялти</a:t>
            </a:r>
            <a:r>
              <a:rPr lang="ru-RU" dirty="0" smtClean="0">
                <a:latin typeface="Times New Roman Chuv" pitchFamily="18" charset="-52"/>
              </a:rPr>
              <a:t> учитель </a:t>
            </a:r>
            <a:r>
              <a:rPr lang="ru-RU" dirty="0" err="1" smtClean="0">
                <a:latin typeface="Times New Roman Chuv" pitchFamily="18" charset="-52"/>
              </a:rPr>
              <a:t>пулса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=леме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хат.рлеме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тытёнать</a:t>
            </a:r>
            <a:r>
              <a:rPr lang="ru-RU" dirty="0" smtClean="0">
                <a:latin typeface="Times New Roman Chuv" pitchFamily="18" charset="-52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1870-1871 </a:t>
            </a:r>
            <a:r>
              <a:rPr lang="ru-RU" dirty="0" err="1" smtClean="0">
                <a:latin typeface="Times New Roman Chuv" pitchFamily="18" charset="-52"/>
              </a:rPr>
              <a:t>=улсенче</a:t>
            </a:r>
            <a:r>
              <a:rPr lang="ru-RU" dirty="0" smtClean="0">
                <a:latin typeface="Times New Roman Chuv" pitchFamily="18" charset="-52"/>
              </a:rPr>
              <a:t> Яковлев </a:t>
            </a:r>
            <a:r>
              <a:rPr lang="ru-RU" dirty="0" err="1" smtClean="0">
                <a:latin typeface="Times New Roman Chuv" pitchFamily="18" charset="-52"/>
              </a:rPr>
              <a:t>пулёшнипе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Игн</a:t>
            </a:r>
            <a:r>
              <a:rPr lang="ru-RU" dirty="0" smtClean="0">
                <a:latin typeface="Times New Roman Chuv" pitchFamily="18" charset="-52"/>
              </a:rPr>
              <a:t>? Иванов </a:t>
            </a:r>
            <a:r>
              <a:rPr lang="ru-RU" dirty="0" err="1" smtClean="0">
                <a:latin typeface="Times New Roman Chuv" pitchFamily="18" charset="-52"/>
              </a:rPr>
              <a:t>хёй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т.лл.н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пырать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1871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Кённа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Кушкинче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пу=ламёш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у=ёлать</a:t>
            </a:r>
            <a:r>
              <a:rPr lang="ru-RU" dirty="0" smtClean="0">
                <a:latin typeface="Times New Roman Chuv" pitchFamily="18" charset="-52"/>
              </a:rPr>
              <a:t>? Игнатий Иванова </a:t>
            </a:r>
            <a:r>
              <a:rPr lang="ru-RU" dirty="0" err="1" smtClean="0">
                <a:latin typeface="Times New Roman Chuv" pitchFamily="18" charset="-52"/>
              </a:rPr>
              <a:t>И?Яковлев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ыйтнипе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=ак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шкула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=леме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яра==</a:t>
            </a:r>
            <a:r>
              <a:rPr lang="ru-RU" dirty="0" smtClean="0">
                <a:latin typeface="Times New Roman Chuv" pitchFamily="18" charset="-52"/>
              </a:rPr>
              <a:t>.? Унта вёл 4 </a:t>
            </a:r>
            <a:r>
              <a:rPr lang="ru-RU" dirty="0" err="1" smtClean="0">
                <a:latin typeface="Times New Roman Chuv" pitchFamily="18" charset="-52"/>
              </a:rPr>
              <a:t>=ул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=лет</a:t>
            </a:r>
            <a:r>
              <a:rPr lang="ru-RU" dirty="0" smtClean="0">
                <a:latin typeface="Times New Roman Chuv" pitchFamily="18" charset="-52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1876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учитель </a:t>
            </a:r>
            <a:r>
              <a:rPr lang="ru-RU" dirty="0" err="1" smtClean="0">
                <a:latin typeface="Times New Roman Chuv" pitchFamily="18" charset="-52"/>
              </a:rPr>
              <a:t>ятне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илет</a:t>
            </a:r>
            <a:r>
              <a:rPr lang="ru-RU" dirty="0" smtClean="0">
                <a:latin typeface="Times New Roman Chuv" pitchFamily="18" charset="-52"/>
              </a:rPr>
              <a:t> те </a:t>
            </a:r>
            <a:r>
              <a:rPr lang="ru-RU" dirty="0" err="1" smtClean="0">
                <a:latin typeface="Times New Roman Chuv" pitchFamily="18" charset="-52"/>
              </a:rPr>
              <a:t>Течч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уес.нчи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Курнавёш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шкулне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=леме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ку=ать</a:t>
            </a:r>
            <a:r>
              <a:rPr lang="ru-RU" dirty="0" smtClean="0">
                <a:latin typeface="Times New Roman Chuv" pitchFamily="18" charset="-52"/>
              </a:rPr>
              <a:t>? Унта 7 </a:t>
            </a:r>
            <a:r>
              <a:rPr lang="ru-RU" dirty="0" err="1" smtClean="0">
                <a:latin typeface="Times New Roman Chuv" pitchFamily="18" charset="-52"/>
              </a:rPr>
              <a:t>=ул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ачасене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в.рентет</a:t>
            </a:r>
            <a:r>
              <a:rPr lang="ru-RU" dirty="0" smtClean="0">
                <a:latin typeface="Times New Roman Chuv" pitchFamily="18" charset="-52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 Chuv" pitchFamily="18" charset="-52"/>
              </a:rPr>
              <a:t>1883 </a:t>
            </a:r>
            <a:r>
              <a:rPr lang="ru-RU" dirty="0" err="1" smtClean="0">
                <a:latin typeface="Times New Roman Chuv" pitchFamily="18" charset="-52"/>
              </a:rPr>
              <a:t>=улхине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йывёр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чирлесе</a:t>
            </a:r>
            <a:r>
              <a:rPr lang="ru-RU" dirty="0" smtClean="0">
                <a:latin typeface="Times New Roman Chuv" pitchFamily="18" charset="-52"/>
              </a:rPr>
              <a:t> \кн. </a:t>
            </a:r>
            <a:r>
              <a:rPr lang="ru-RU" dirty="0" err="1" smtClean="0">
                <a:latin typeface="Times New Roman Chuv" pitchFamily="18" charset="-52"/>
              </a:rPr>
              <a:t>хы==ён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=леме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пёрахать</a:t>
            </a:r>
            <a:r>
              <a:rPr lang="ru-RU" dirty="0" smtClean="0">
                <a:latin typeface="Times New Roman Chuv" pitchFamily="18" charset="-52"/>
              </a:rPr>
              <a:t> те </a:t>
            </a:r>
            <a:r>
              <a:rPr lang="ru-RU" dirty="0" err="1" smtClean="0">
                <a:latin typeface="Times New Roman Chuv" pitchFamily="18" charset="-52"/>
              </a:rPr>
              <a:t>тёван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ялне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пурёнма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ку=ать</a:t>
            </a:r>
            <a:r>
              <a:rPr lang="ru-RU" dirty="0" smtClean="0">
                <a:latin typeface="Times New Roman Chuv" pitchFamily="18" charset="-52"/>
              </a:rPr>
              <a:t>?    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pic>
        <p:nvPicPr>
          <p:cNvPr id="21506" name="Picture 2" descr="C:\Users\Ярухина\Desktop\i.jpg"/>
          <p:cNvPicPr>
            <a:picLocks noChangeAspect="1" noChangeArrowheads="1"/>
          </p:cNvPicPr>
          <p:nvPr/>
        </p:nvPicPr>
        <p:blipFill>
          <a:blip r:embed="rId3"/>
          <a:srcRect b="40000"/>
          <a:stretch>
            <a:fillRect/>
          </a:stretch>
        </p:blipFill>
        <p:spPr bwMode="auto">
          <a:xfrm>
            <a:off x="857224" y="500042"/>
            <a:ext cx="1508134" cy="14287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71736" y="714356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 smtClean="0">
                <a:latin typeface="Times New Roman Chuv" pitchFamily="18" charset="-52"/>
              </a:rPr>
              <a:t>Халёх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хушшинче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=\рекен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п.р-п.р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ваттисен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сёмахне</a:t>
            </a:r>
            <a:r>
              <a:rPr lang="ru-RU" sz="2000" i="1" dirty="0" smtClean="0">
                <a:latin typeface="Times New Roman Chuv" pitchFamily="18" charset="-52"/>
              </a:rPr>
              <a:t> е </a:t>
            </a:r>
            <a:r>
              <a:rPr lang="ru-RU" sz="2000" i="1" dirty="0" err="1" smtClean="0">
                <a:latin typeface="Times New Roman Chuv" pitchFamily="18" charset="-52"/>
              </a:rPr>
              <a:t>каларёшне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илсе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И?Иванов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унён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тупсёмне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пурнё=ран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илн</a:t>
            </a:r>
            <a:r>
              <a:rPr lang="ru-RU" sz="2000" i="1" dirty="0" smtClean="0">
                <a:latin typeface="Times New Roman Chuv" pitchFamily="18" charset="-52"/>
              </a:rPr>
              <a:t>. </a:t>
            </a:r>
            <a:r>
              <a:rPr lang="ru-RU" sz="2000" i="1" dirty="0" err="1" smtClean="0">
                <a:latin typeface="Times New Roman Chuv" pitchFamily="18" charset="-52"/>
              </a:rPr>
              <a:t>т.сл.хпе</a:t>
            </a:r>
            <a:r>
              <a:rPr lang="ru-RU" sz="2000" i="1" dirty="0" smtClean="0">
                <a:latin typeface="Times New Roman Chuv" pitchFamily="18" charset="-52"/>
              </a:rPr>
              <a:t> </a:t>
            </a:r>
            <a:r>
              <a:rPr lang="ru-RU" sz="2000" i="1" dirty="0" err="1" smtClean="0">
                <a:latin typeface="Times New Roman Chuv" pitchFamily="18" charset="-52"/>
              </a:rPr>
              <a:t>у=са</a:t>
            </a:r>
            <a:r>
              <a:rPr lang="ru-RU" sz="2000" i="1" dirty="0" smtClean="0">
                <a:latin typeface="Times New Roman Chuv" pitchFamily="18" charset="-52"/>
              </a:rPr>
              <a:t> панё</a:t>
            </a:r>
            <a:r>
              <a:rPr lang="ru-RU" sz="2000" dirty="0" smtClean="0">
                <a:latin typeface="Times New Roman Chuv" pitchFamily="18" charset="-52"/>
              </a:rPr>
              <a:t>? </a:t>
            </a:r>
            <a:endParaRPr lang="ru-RU" sz="2000" dirty="0">
              <a:latin typeface="Times New Roman Chuv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143116"/>
            <a:ext cx="7429552" cy="46166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 Chuv" pitchFamily="18" charset="-52"/>
              </a:rPr>
              <a:t>Аттуна</a:t>
            </a:r>
            <a:r>
              <a:rPr lang="ru-RU" sz="2400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Chuv" pitchFamily="18" charset="-52"/>
              </a:rPr>
              <a:t>тёхён</a:t>
            </a:r>
            <a:r>
              <a:rPr lang="ru-RU" sz="2400" b="1" dirty="0" smtClean="0">
                <a:solidFill>
                  <a:srgbClr val="C00000"/>
                </a:solidFill>
                <a:latin typeface="Times New Roman Chuv" pitchFamily="18" charset="-52"/>
              </a:rPr>
              <a:t> та: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Chuv" pitchFamily="18" charset="-52"/>
              </a:rPr>
              <a:t>=ёпатуна</a:t>
            </a:r>
            <a:r>
              <a:rPr lang="ru-RU" sz="2400" b="1" dirty="0" smtClean="0">
                <a:solidFill>
                  <a:srgbClr val="C00000"/>
                </a:solidFill>
                <a:latin typeface="Times New Roman Chuv" pitchFamily="18" charset="-52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Chuv" pitchFamily="18" charset="-52"/>
              </a:rPr>
              <a:t>кёларса</a:t>
            </a:r>
            <a:r>
              <a:rPr lang="ru-RU" sz="2400" b="1" dirty="0" smtClean="0">
                <a:solidFill>
                  <a:srgbClr val="C00000"/>
                </a:solidFill>
                <a:latin typeface="Times New Roman Chuv" pitchFamily="18" charset="-52"/>
              </a:rPr>
              <a:t> ан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Chuv" pitchFamily="18" charset="-52"/>
              </a:rPr>
              <a:t>пёрах</a:t>
            </a:r>
            <a:r>
              <a:rPr lang="ru-RU" sz="2400" b="1" dirty="0" smtClean="0">
                <a:solidFill>
                  <a:srgbClr val="C00000"/>
                </a:solidFill>
                <a:latin typeface="Times New Roman Chuv" pitchFamily="18" charset="-52"/>
              </a:rPr>
              <a:t>?</a:t>
            </a:r>
            <a:endParaRPr lang="ru-RU" sz="2400" b="1" dirty="0">
              <a:solidFill>
                <a:srgbClr val="C00000"/>
              </a:solidFill>
              <a:latin typeface="Times New Roman Chuv" pitchFamily="18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78605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 Chuv" pitchFamily="18" charset="-52"/>
              </a:rPr>
              <a:t>Якрав</a:t>
            </a:r>
            <a:r>
              <a:rPr lang="ru-RU" sz="2000" dirty="0" smtClean="0">
                <a:latin typeface="Times New Roman Chuv" pitchFamily="18" charset="-52"/>
              </a:rPr>
              <a:t> Иван. </a:t>
            </a:r>
            <a:r>
              <a:rPr lang="ru-RU" sz="2000" dirty="0" err="1" smtClean="0">
                <a:latin typeface="Times New Roman Chuv" pitchFamily="18" charset="-52"/>
              </a:rPr>
              <a:t>уесри</a:t>
            </a:r>
            <a:r>
              <a:rPr lang="ru-RU" sz="2000" dirty="0" smtClean="0">
                <a:latin typeface="Times New Roman Chuv" pitchFamily="18" charset="-52"/>
              </a:rPr>
              <a:t> суд </a:t>
            </a:r>
            <a:r>
              <a:rPr lang="ru-RU" sz="2000" dirty="0" err="1" smtClean="0">
                <a:latin typeface="Times New Roman Chuv" pitchFamily="18" charset="-52"/>
              </a:rPr>
              <a:t>заседательне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суйланнё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пулнё</a:t>
            </a:r>
            <a:r>
              <a:rPr lang="ru-RU" sz="2000" dirty="0" smtClean="0">
                <a:latin typeface="Times New Roman Chuv" pitchFamily="18" charset="-52"/>
              </a:rPr>
              <a:t>? Иван: </a:t>
            </a:r>
            <a:r>
              <a:rPr lang="ru-RU" sz="2000" dirty="0" err="1" smtClean="0">
                <a:latin typeface="Times New Roman Chuv" pitchFamily="18" charset="-52"/>
              </a:rPr>
              <a:t>каппайса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хёйне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асла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хывма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тытённё</a:t>
            </a:r>
            <a:r>
              <a:rPr lang="ru-RU" sz="2000" dirty="0" smtClean="0">
                <a:latin typeface="Times New Roman Chuv" pitchFamily="18" charset="-52"/>
              </a:rPr>
              <a:t>? Яла </a:t>
            </a:r>
            <a:r>
              <a:rPr lang="ru-RU" sz="2000" dirty="0" err="1" smtClean="0">
                <a:latin typeface="Times New Roman Chuv" pitchFamily="18" charset="-52"/>
              </a:rPr>
              <a:t>килсен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ял-йыш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ум.нче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хёй.н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чаплё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тум.пе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=утё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аттисемпе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мухтаннё</a:t>
            </a:r>
            <a:r>
              <a:rPr lang="ru-RU" sz="2000" dirty="0" smtClean="0">
                <a:latin typeface="Times New Roman Chuv" pitchFamily="18" charset="-52"/>
              </a:rPr>
              <a:t>? Ял </a:t>
            </a:r>
            <a:r>
              <a:rPr lang="ru-RU" sz="2000" dirty="0" err="1" smtClean="0">
                <a:latin typeface="Times New Roman Chuv" pitchFamily="18" charset="-52"/>
              </a:rPr>
              <a:t>=ыннисене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=.т.к-=атёк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тумтирпе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=ёпатасемпе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=\рен.ш.н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тиркен</a:t>
            </a:r>
            <a:r>
              <a:rPr lang="ru-RU" sz="2000" dirty="0" smtClean="0">
                <a:latin typeface="Times New Roman Chuv" pitchFamily="18" charset="-52"/>
              </a:rPr>
              <a:t>.? </a:t>
            </a:r>
            <a:r>
              <a:rPr lang="ru-RU" sz="2000" dirty="0" err="1" smtClean="0">
                <a:latin typeface="Times New Roman Chuv" pitchFamily="18" charset="-52"/>
              </a:rPr>
              <a:t>Пурёна</a:t>
            </a:r>
            <a:r>
              <a:rPr lang="ru-RU" sz="2000" dirty="0" smtClean="0">
                <a:latin typeface="Times New Roman Chuv" pitchFamily="18" charset="-52"/>
              </a:rPr>
              <a:t> киле </a:t>
            </a:r>
            <a:r>
              <a:rPr lang="ru-RU" sz="2000" dirty="0" err="1" smtClean="0">
                <a:latin typeface="Times New Roman Chuv" pitchFamily="18" charset="-52"/>
              </a:rPr>
              <a:t>Якрав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>
                <a:latin typeface="Times New Roman Chuv" pitchFamily="18" charset="-52"/>
              </a:rPr>
              <a:t>И</a:t>
            </a:r>
            <a:r>
              <a:rPr lang="ru-RU" sz="2000" dirty="0" err="1" smtClean="0">
                <a:latin typeface="Times New Roman Chuv" pitchFamily="18" charset="-52"/>
              </a:rPr>
              <a:t>ван.н</a:t>
            </a:r>
            <a:r>
              <a:rPr lang="ru-RU" sz="2000" dirty="0" smtClean="0">
                <a:latin typeface="Times New Roman Chuv" pitchFamily="18" charset="-52"/>
              </a:rPr>
              <a:t> те </a:t>
            </a:r>
            <a:r>
              <a:rPr lang="ru-RU" sz="2000" dirty="0" err="1" smtClean="0">
                <a:latin typeface="Times New Roman Chuv" pitchFamily="18" charset="-52"/>
              </a:rPr>
              <a:t>шалчи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тулать</a:t>
            </a:r>
            <a:r>
              <a:rPr lang="ru-RU" sz="2000" dirty="0" smtClean="0">
                <a:latin typeface="Times New Roman Chuv" pitchFamily="18" charset="-52"/>
              </a:rPr>
              <a:t>? Ёна </a:t>
            </a:r>
            <a:r>
              <a:rPr lang="ru-RU" sz="2000" dirty="0" err="1" smtClean="0">
                <a:latin typeface="Times New Roman Chuv" pitchFamily="18" charset="-52"/>
              </a:rPr>
              <a:t>заседательтен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кёларса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пёраха==</a:t>
            </a:r>
            <a:r>
              <a:rPr lang="ru-RU" sz="2000" dirty="0" smtClean="0">
                <a:latin typeface="Times New Roman Chuv" pitchFamily="18" charset="-52"/>
              </a:rPr>
              <a:t>.? </a:t>
            </a:r>
            <a:r>
              <a:rPr lang="ru-RU" sz="2000" dirty="0" err="1" smtClean="0">
                <a:latin typeface="Times New Roman Chuv" pitchFamily="18" charset="-52"/>
              </a:rPr>
              <a:t>Унтан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унён</a:t>
            </a:r>
            <a:r>
              <a:rPr lang="ru-RU" sz="2000" dirty="0" smtClean="0">
                <a:latin typeface="Times New Roman Chuv" pitchFamily="18" charset="-52"/>
              </a:rPr>
              <a:t> яла </a:t>
            </a:r>
            <a:r>
              <a:rPr lang="ru-RU" sz="2000" dirty="0" err="1" smtClean="0">
                <a:latin typeface="Times New Roman Chuv" pitchFamily="18" charset="-52"/>
              </a:rPr>
              <a:t>таврёнма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тивет</a:t>
            </a:r>
            <a:r>
              <a:rPr lang="ru-RU" sz="2000" dirty="0" smtClean="0">
                <a:latin typeface="Times New Roman Chuv" pitchFamily="18" charset="-52"/>
              </a:rPr>
              <a:t>? </a:t>
            </a:r>
            <a:r>
              <a:rPr lang="ru-RU" sz="2000" dirty="0" err="1" smtClean="0">
                <a:latin typeface="Times New Roman Chuv" pitchFamily="18" charset="-52"/>
              </a:rPr>
              <a:t>Иванён</a:t>
            </a:r>
            <a:r>
              <a:rPr lang="ru-RU" sz="2000" dirty="0" smtClean="0">
                <a:latin typeface="Times New Roman Chuv" pitchFamily="18" charset="-52"/>
              </a:rPr>
              <a:t> та </a:t>
            </a:r>
            <a:r>
              <a:rPr lang="ru-RU" sz="2000" dirty="0" err="1" smtClean="0">
                <a:latin typeface="Times New Roman Chuv" pitchFamily="18" charset="-52"/>
              </a:rPr>
              <a:t>хайхи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=ёпата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сырма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хура</a:t>
            </a:r>
            <a:r>
              <a:rPr lang="ru-RU" sz="2000" dirty="0" smtClean="0">
                <a:latin typeface="Times New Roman Chuv" pitchFamily="18" charset="-52"/>
              </a:rPr>
              <a:t> .</a:t>
            </a:r>
            <a:r>
              <a:rPr lang="ru-RU" sz="2000" dirty="0" err="1" smtClean="0">
                <a:latin typeface="Times New Roman Chuv" pitchFamily="18" charset="-52"/>
              </a:rPr>
              <a:t>=е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тытёнма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тивет</a:t>
            </a:r>
            <a:r>
              <a:rPr lang="ru-RU" sz="2000" dirty="0" smtClean="0">
                <a:latin typeface="Times New Roman Chuv" pitchFamily="18" charset="-52"/>
              </a:rPr>
              <a:t>? </a:t>
            </a:r>
            <a:r>
              <a:rPr lang="ru-RU" sz="2000" dirty="0" err="1" smtClean="0">
                <a:latin typeface="Times New Roman Chuv" pitchFamily="18" charset="-52"/>
              </a:rPr>
              <a:t>Ахаль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каламан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=ав</a:t>
            </a:r>
            <a:r>
              <a:rPr lang="ru-RU" sz="2000" dirty="0" smtClean="0">
                <a:latin typeface="Times New Roman Chuv" pitchFamily="18" charset="-52"/>
              </a:rPr>
              <a:t>: </a:t>
            </a:r>
            <a:r>
              <a:rPr lang="ru-RU" sz="2000" dirty="0" err="1" smtClean="0">
                <a:latin typeface="Times New Roman Chuv" pitchFamily="18" charset="-52"/>
              </a:rPr>
              <a:t>аттуна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тёхён</a:t>
            </a:r>
            <a:r>
              <a:rPr lang="ru-RU" sz="2000" dirty="0" smtClean="0">
                <a:latin typeface="Times New Roman Chuv" pitchFamily="18" charset="-52"/>
              </a:rPr>
              <a:t> та </a:t>
            </a:r>
            <a:r>
              <a:rPr lang="ru-RU" sz="2000" dirty="0" err="1" smtClean="0">
                <a:latin typeface="Times New Roman Chuv" pitchFamily="18" charset="-52"/>
              </a:rPr>
              <a:t>=ёпатуна</a:t>
            </a:r>
            <a:r>
              <a:rPr lang="ru-RU" sz="2000" dirty="0" smtClean="0">
                <a:latin typeface="Times New Roman Chuv" pitchFamily="18" charset="-52"/>
              </a:rPr>
              <a:t> </a:t>
            </a:r>
            <a:r>
              <a:rPr lang="ru-RU" sz="2000" dirty="0" err="1" smtClean="0">
                <a:latin typeface="Times New Roman Chuv" pitchFamily="18" charset="-52"/>
              </a:rPr>
              <a:t>кёларса</a:t>
            </a:r>
            <a:r>
              <a:rPr lang="ru-RU" sz="2000" dirty="0" smtClean="0">
                <a:latin typeface="Times New Roman Chuv" pitchFamily="18" charset="-52"/>
              </a:rPr>
              <a:t> ан </a:t>
            </a:r>
            <a:r>
              <a:rPr lang="ru-RU" sz="2000" dirty="0" err="1" smtClean="0">
                <a:latin typeface="Times New Roman Chuv" pitchFamily="18" charset="-52"/>
              </a:rPr>
              <a:t>пёрах</a:t>
            </a:r>
            <a:r>
              <a:rPr lang="ru-RU" sz="2000" dirty="0" smtClean="0">
                <a:latin typeface="Times New Roman Chuv" pitchFamily="18" charset="-52"/>
              </a:rPr>
              <a:t>: тесе?   </a:t>
            </a:r>
            <a:endParaRPr lang="ru-RU" sz="2000" dirty="0">
              <a:latin typeface="Times New Roman Chuv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1" y="1285860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 Chuv" pitchFamily="18" charset="-52"/>
              </a:rPr>
              <a:t>Игнатий Иванов </a:t>
            </a:r>
            <a:r>
              <a:rPr lang="ru-RU" dirty="0" err="1" smtClean="0">
                <a:latin typeface="Times New Roman Chuv" pitchFamily="18" charset="-52"/>
              </a:rPr>
              <a:t>хёй.н</a:t>
            </a:r>
            <a:r>
              <a:rPr lang="ru-RU" dirty="0" smtClean="0">
                <a:latin typeface="Times New Roman Chuv" pitchFamily="18" charset="-52"/>
              </a:rPr>
              <a:t> .</a:t>
            </a:r>
            <a:r>
              <a:rPr lang="ru-RU" dirty="0" err="1" smtClean="0">
                <a:latin typeface="Times New Roman Chuv" pitchFamily="18" charset="-52"/>
              </a:rPr>
              <a:t>м.р.нче</a:t>
            </a:r>
            <a:r>
              <a:rPr lang="ru-RU" dirty="0" smtClean="0">
                <a:latin typeface="Times New Roman Chuv" pitchFamily="18" charset="-52"/>
              </a:rPr>
              <a:t> 14 </a:t>
            </a:r>
            <a:r>
              <a:rPr lang="ru-RU" dirty="0" err="1" smtClean="0">
                <a:latin typeface="Times New Roman Chuv" pitchFamily="18" charset="-52"/>
              </a:rPr>
              <a:t>калав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=ырнё</a:t>
            </a:r>
            <a:r>
              <a:rPr lang="ru-RU" dirty="0" smtClean="0">
                <a:latin typeface="Times New Roman Chuv" pitchFamily="18" charset="-52"/>
              </a:rPr>
              <a:t>? </a:t>
            </a:r>
            <a:r>
              <a:rPr lang="ru-RU" dirty="0" err="1" smtClean="0">
                <a:latin typeface="Times New Roman Chuv" pitchFamily="18" charset="-52"/>
              </a:rPr>
              <a:t>Анчах</a:t>
            </a:r>
            <a:r>
              <a:rPr lang="ru-RU" dirty="0" smtClean="0">
                <a:latin typeface="Times New Roman Chuv" pitchFamily="18" charset="-52"/>
              </a:rPr>
              <a:t> вёл </a:t>
            </a:r>
            <a:r>
              <a:rPr lang="ru-RU" dirty="0" err="1" smtClean="0">
                <a:latin typeface="Times New Roman Chuv" pitchFamily="18" charset="-52"/>
              </a:rPr>
              <a:t>=ырнё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калавсенчен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икк.ш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кёна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революциччен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пичетленсе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тухнё</a:t>
            </a:r>
            <a:r>
              <a:rPr lang="ru-RU" dirty="0" smtClean="0">
                <a:latin typeface="Times New Roman Chuv" pitchFamily="18" charset="-52"/>
              </a:rPr>
              <a:t>? «</a:t>
            </a:r>
            <a:r>
              <a:rPr lang="ru-RU" dirty="0" err="1" smtClean="0">
                <a:latin typeface="Times New Roman Chuv" pitchFamily="18" charset="-52"/>
              </a:rPr>
              <a:t>Аттуна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тёхён</a:t>
            </a:r>
            <a:r>
              <a:rPr lang="ru-RU" dirty="0" smtClean="0">
                <a:latin typeface="Times New Roman Chuv" pitchFamily="18" charset="-52"/>
              </a:rPr>
              <a:t> та </a:t>
            </a:r>
            <a:r>
              <a:rPr lang="ru-RU" dirty="0" err="1" smtClean="0">
                <a:latin typeface="Times New Roman Chuv" pitchFamily="18" charset="-52"/>
              </a:rPr>
              <a:t>=ёпатуна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кёларса</a:t>
            </a:r>
            <a:r>
              <a:rPr lang="ru-RU" dirty="0" smtClean="0">
                <a:latin typeface="Times New Roman Chuv" pitchFamily="18" charset="-52"/>
              </a:rPr>
              <a:t> ан </a:t>
            </a:r>
            <a:r>
              <a:rPr lang="ru-RU" dirty="0" err="1" smtClean="0">
                <a:latin typeface="Times New Roman Chuv" pitchFamily="18" charset="-52"/>
              </a:rPr>
              <a:t>пёрах</a:t>
            </a:r>
            <a:r>
              <a:rPr lang="ru-RU" dirty="0" smtClean="0">
                <a:latin typeface="Times New Roman Chuv" pitchFamily="18" charset="-52"/>
              </a:rPr>
              <a:t>» тата «</a:t>
            </a:r>
            <a:r>
              <a:rPr lang="ru-RU" dirty="0" err="1" smtClean="0">
                <a:latin typeface="Times New Roman Chuv" pitchFamily="18" charset="-52"/>
              </a:rPr>
              <a:t>Лайёх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ёслё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кёмёллё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=ын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пурне</a:t>
            </a:r>
            <a:r>
              <a:rPr lang="ru-RU" dirty="0" smtClean="0">
                <a:latin typeface="Times New Roman Chuv" pitchFamily="18" charset="-52"/>
              </a:rPr>
              <a:t> те </a:t>
            </a:r>
            <a:r>
              <a:rPr lang="ru-RU" dirty="0" err="1" smtClean="0">
                <a:latin typeface="Times New Roman Chuv" pitchFamily="18" charset="-52"/>
              </a:rPr>
              <a:t>юрёхлё</a:t>
            </a:r>
            <a:r>
              <a:rPr lang="ru-RU" dirty="0" smtClean="0">
                <a:latin typeface="Times New Roman Chuv" pitchFamily="18" charset="-52"/>
              </a:rPr>
              <a:t>»? +</a:t>
            </a:r>
            <a:r>
              <a:rPr lang="ru-RU" dirty="0" err="1" smtClean="0">
                <a:latin typeface="Times New Roman Chuv" pitchFamily="18" charset="-52"/>
              </a:rPr>
              <a:t>ак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ик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калава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И?Я?Яковлев</a:t>
            </a:r>
            <a:r>
              <a:rPr lang="ru-RU" dirty="0" smtClean="0">
                <a:latin typeface="Times New Roman Chuv" pitchFamily="18" charset="-52"/>
              </a:rPr>
              <a:t> 1900 </a:t>
            </a:r>
            <a:r>
              <a:rPr lang="ru-RU" dirty="0" err="1" smtClean="0">
                <a:latin typeface="Times New Roman Chuv" pitchFamily="18" charset="-52"/>
              </a:rPr>
              <a:t>=улта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чёваш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буквар.нче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пичетлесе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кёларнё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r>
              <a:rPr lang="ru-RU" dirty="0" err="1" smtClean="0">
                <a:latin typeface="Times New Roman Chuv" pitchFamily="18" charset="-52"/>
              </a:rPr>
              <a:t>Ыттисем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ал=ыру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халл.нех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Ч.мп.р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чёваш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шкул.нче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упранса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выртнё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r>
              <a:rPr lang="ru-RU" dirty="0" smtClean="0">
                <a:latin typeface="Times New Roman Chuv" pitchFamily="18" charset="-52"/>
              </a:rPr>
              <a:t>В.сен </a:t>
            </a:r>
            <a:r>
              <a:rPr lang="ru-RU" dirty="0" err="1" smtClean="0">
                <a:latin typeface="Times New Roman Chuv" pitchFamily="18" charset="-52"/>
              </a:rPr>
              <a:t>шут.нче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«+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ынна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усал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тёвакан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хёй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те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усал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курать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»: «+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ынна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епле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тёвён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ху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=авна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курён»: «+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ынна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мулшён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туман: мула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=ыншён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 тунё» т? </a:t>
            </a:r>
            <a:r>
              <a:rPr lang="ru-RU" dirty="0" err="1" smtClean="0">
                <a:latin typeface="Times New Roman Chuv" pitchFamily="18" charset="-52"/>
                <a:cs typeface="Times New Roman" pitchFamily="18" charset="0"/>
              </a:rPr>
              <a:t>ыт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? </a:t>
            </a:r>
            <a:r>
              <a:rPr lang="ru-RU" dirty="0">
                <a:latin typeface="Times New Roman Chuv" pitchFamily="18" charset="-52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 Chuv" pitchFamily="18" charset="-52"/>
                <a:cs typeface="Times New Roman" pitchFamily="18" charset="0"/>
              </a:rPr>
              <a:t>е? </a:t>
            </a:r>
            <a:endParaRPr lang="ru-RU" dirty="0" smtClean="0">
              <a:latin typeface="Times New Roman Chuv" pitchFamily="18" charset="-52"/>
            </a:endParaRPr>
          </a:p>
        </p:txBody>
      </p:sp>
      <p:pic>
        <p:nvPicPr>
          <p:cNvPr id="22531" name="Picture 3" descr="C:\Users\Ярухина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29" y="4286256"/>
            <a:ext cx="2794655" cy="2183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Ярухина\Desktop\шаблоны для презентации\24867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1500174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 Chuv" pitchFamily="18" charset="-52"/>
            </a:endParaRPr>
          </a:p>
          <a:p>
            <a:r>
              <a:rPr lang="ru-RU" sz="2400" i="1" dirty="0" smtClean="0">
                <a:latin typeface="Times New Roman Chuv" pitchFamily="18" charset="-52"/>
              </a:rPr>
              <a:t>+</a:t>
            </a:r>
            <a:r>
              <a:rPr lang="ru-RU" sz="2400" i="1" dirty="0" err="1" smtClean="0">
                <a:latin typeface="Times New Roman Chuv" pitchFamily="18" charset="-52"/>
              </a:rPr>
              <a:t>ак</a:t>
            </a:r>
            <a:r>
              <a:rPr lang="ru-RU" sz="2400" i="1" dirty="0" smtClean="0">
                <a:latin typeface="Times New Roman Chuv" pitchFamily="18" charset="-52"/>
              </a:rPr>
              <a:t> </a:t>
            </a:r>
            <a:r>
              <a:rPr lang="ru-RU" sz="2400" i="1" dirty="0" err="1" smtClean="0">
                <a:latin typeface="Times New Roman Chuv" pitchFamily="18" charset="-52"/>
              </a:rPr>
              <a:t>предложенисенчи</a:t>
            </a:r>
            <a:r>
              <a:rPr lang="ru-RU" sz="2400" i="1" dirty="0" smtClean="0">
                <a:latin typeface="Times New Roman Chuv" pitchFamily="18" charset="-52"/>
              </a:rPr>
              <a:t> </a:t>
            </a:r>
            <a:r>
              <a:rPr lang="ru-RU" sz="2400" i="1" dirty="0" err="1" smtClean="0">
                <a:latin typeface="Times New Roman Chuv" pitchFamily="18" charset="-52"/>
              </a:rPr>
              <a:t>шухёша</a:t>
            </a:r>
            <a:r>
              <a:rPr lang="ru-RU" sz="2400" i="1" dirty="0" smtClean="0">
                <a:latin typeface="Times New Roman Chuv" pitchFamily="18" charset="-52"/>
              </a:rPr>
              <a:t> </a:t>
            </a:r>
            <a:r>
              <a:rPr lang="ru-RU" sz="2400" i="1" dirty="0" err="1" smtClean="0">
                <a:latin typeface="Times New Roman Chuv" pitchFamily="18" charset="-52"/>
              </a:rPr>
              <a:t>ёнлантарёр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i="1" dirty="0" smtClean="0">
              <a:latin typeface="Times New Roman Chuv" pitchFamily="18" charset="-52"/>
              <a:cs typeface="Times New Roman" pitchFamily="18" charset="0"/>
            </a:endParaRPr>
          </a:p>
          <a:p>
            <a:endParaRPr lang="ru-RU" sz="2400" b="1" dirty="0" smtClean="0">
              <a:latin typeface="Times New Roman Chuv" pitchFamily="18" charset="-52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Мула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ху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чунёнтан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ытларах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юратма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кирл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мар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ук=а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=ынна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тумасть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: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=ын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ук=ана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тёвать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?</a:t>
            </a:r>
          </a:p>
          <a:p>
            <a:endParaRPr lang="ru-RU" sz="2400" b="1" dirty="0" smtClean="0">
              <a:latin typeface="Times New Roman Chuv" pitchFamily="18" charset="-52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+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ыншён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сывлёхран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хаклё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япала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 Chuv" pitchFamily="18" charset="-52"/>
                <a:cs typeface="Times New Roman" pitchFamily="18" charset="0"/>
              </a:rPr>
              <a:t>=ук</a:t>
            </a:r>
            <a:r>
              <a:rPr lang="ru-RU" sz="2400" b="1" dirty="0" smtClean="0">
                <a:latin typeface="Times New Roman Chuv" pitchFamily="18" charset="-52"/>
                <a:cs typeface="Times New Roman" pitchFamily="18" charset="0"/>
              </a:rPr>
              <a:t>?</a:t>
            </a:r>
            <a:endParaRPr lang="ru-RU" sz="2400" b="1" dirty="0">
              <a:latin typeface="Times New Roman Chuv" pitchFamily="18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857232"/>
            <a:ext cx="804536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 Chuv" pitchFamily="18" charset="-52"/>
              </a:rPr>
              <a:t>+</a:t>
            </a:r>
            <a:r>
              <a:rPr lang="ru-RU" sz="2800" b="1" dirty="0" err="1" smtClean="0">
                <a:latin typeface="Times New Roman Chuv" pitchFamily="18" charset="-52"/>
              </a:rPr>
              <a:t>ынна</a:t>
            </a:r>
            <a:r>
              <a:rPr lang="ru-RU" sz="2800" b="1" dirty="0" smtClean="0">
                <a:latin typeface="Times New Roman Chuv" pitchFamily="18" charset="-52"/>
              </a:rPr>
              <a:t> </a:t>
            </a:r>
            <a:r>
              <a:rPr lang="ru-RU" sz="2800" b="1" dirty="0" err="1" smtClean="0">
                <a:latin typeface="Times New Roman Chuv" pitchFamily="18" charset="-52"/>
              </a:rPr>
              <a:t>мулшён</a:t>
            </a:r>
            <a:r>
              <a:rPr lang="ru-RU" sz="2800" b="1" dirty="0" smtClean="0">
                <a:latin typeface="Times New Roman Chuv" pitchFamily="18" charset="-52"/>
              </a:rPr>
              <a:t> туман: мула </a:t>
            </a:r>
            <a:r>
              <a:rPr lang="ru-RU" sz="2800" b="1" dirty="0" err="1" smtClean="0">
                <a:latin typeface="Times New Roman Chuv" pitchFamily="18" charset="-52"/>
              </a:rPr>
              <a:t>=ыншён</a:t>
            </a:r>
            <a:r>
              <a:rPr lang="ru-RU" sz="2800" b="1" dirty="0" smtClean="0">
                <a:latin typeface="Times New Roman Chuv" pitchFamily="18" charset="-52"/>
              </a:rPr>
              <a:t> тунё?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477</Words>
  <Application>Microsoft Office PowerPoint</Application>
  <PresentationFormat>Экран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Игнатий Иванов (1848-1885)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Ярухина</dc:creator>
  <cp:lastModifiedBy>Ярухина</cp:lastModifiedBy>
  <cp:revision>19</cp:revision>
  <dcterms:created xsi:type="dcterms:W3CDTF">2013-12-10T14:20:34Z</dcterms:created>
  <dcterms:modified xsi:type="dcterms:W3CDTF">2013-12-12T14:37:40Z</dcterms:modified>
</cp:coreProperties>
</file>