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4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429132"/>
            <a:ext cx="7200928" cy="1785950"/>
          </a:xfrm>
        </p:spPr>
        <p:txBody>
          <a:bodyPr>
            <a:normAutofit fontScale="92500"/>
          </a:bodyPr>
          <a:lstStyle/>
          <a:p>
            <a:r>
              <a:rPr lang="ru-RU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</a:t>
            </a:r>
            <a:r>
              <a:rPr lang="ba-RU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</a:t>
            </a:r>
            <a:r>
              <a:rPr lang="ru-RU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ba-RU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</a:t>
            </a:r>
            <a:r>
              <a:rPr lang="ru-RU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фетди</a:t>
            </a:r>
            <a:r>
              <a:rPr lang="ba-RU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ru-RU" sz="3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ов</a:t>
            </a:r>
            <a:r>
              <a:rPr lang="ba-RU" sz="3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Зөлфиә Тәлғәт ҡыҙы</a:t>
            </a:r>
          </a:p>
          <a:p>
            <a:r>
              <a:rPr lang="ba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Стәрлетамаҡ ҡалаһы Жәлил Кейекбаев исемендәге 3-сө гимназия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14" descr="фото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3357554" y="785794"/>
            <a:ext cx="2422525" cy="3455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a-RU" b="1" u="sng" dirty="0" smtClean="0"/>
              <a:t>Күк ат </a:t>
            </a:r>
            <a:r>
              <a:rPr lang="ba-RU" dirty="0" smtClean="0"/>
              <a:t>ҡына ектем,ай, тәртәнгә,</a:t>
            </a:r>
            <a:br>
              <a:rPr lang="ba-RU" dirty="0" smtClean="0"/>
            </a:br>
            <a:r>
              <a:rPr lang="ba-RU" dirty="0" smtClean="0"/>
              <a:t>ҡалғандары ҡалды кәртәлә.</a:t>
            </a:r>
            <a:br>
              <a:rPr lang="ba-RU" dirty="0" smtClean="0"/>
            </a:br>
            <a:r>
              <a:rPr lang="ba-RU" dirty="0" smtClean="0"/>
              <a:t>                           (</a:t>
            </a:r>
            <a:r>
              <a:rPr lang="ru-RU" dirty="0" smtClean="0"/>
              <a:t>«</a:t>
            </a:r>
            <a:r>
              <a:rPr lang="ru-RU" dirty="0" err="1" smtClean="0"/>
              <a:t>Бейеш</a:t>
            </a:r>
            <a:r>
              <a:rPr lang="ru-RU" dirty="0" smtClean="0"/>
              <a:t>»</a:t>
            </a:r>
            <a:r>
              <a:rPr lang="ba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u="sng" dirty="0" smtClean="0"/>
              <a:t>Сивую лошадь </a:t>
            </a:r>
            <a:r>
              <a:rPr lang="ru-RU" sz="3600" dirty="0" smtClean="0"/>
              <a:t>запряг, ай, в оглобли,</a:t>
            </a:r>
          </a:p>
          <a:p>
            <a:pPr algn="ctr">
              <a:buNone/>
            </a:pPr>
            <a:r>
              <a:rPr lang="ru-RU" sz="3600" dirty="0" smtClean="0"/>
              <a:t>Остальные остались в загоне.</a:t>
            </a:r>
          </a:p>
          <a:p>
            <a:pPr algn="ctr">
              <a:buNone/>
            </a:pPr>
            <a:r>
              <a:rPr lang="ru-RU" sz="3600" dirty="0" smtClean="0"/>
              <a:t>                                                  («</a:t>
            </a:r>
            <a:r>
              <a:rPr lang="ru-RU" sz="3600" dirty="0" err="1" smtClean="0"/>
              <a:t>Бииш</a:t>
            </a:r>
            <a:r>
              <a:rPr lang="ru-RU" sz="3600" dirty="0" smtClean="0"/>
              <a:t>»)</a:t>
            </a:r>
            <a:endParaRPr lang="ru-RU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a-RU" sz="4000" b="1" u="sng" dirty="0" smtClean="0"/>
              <a:t>Күк йүтәлгә күк күгәрсенде </a:t>
            </a:r>
            <a:r>
              <a:rPr lang="ba-RU" sz="4000" dirty="0" smtClean="0"/>
              <a:t>һуйып йөрәген ашатҡандар.</a:t>
            </a:r>
            <a:br>
              <a:rPr lang="ba-RU" sz="4000" dirty="0" smtClean="0"/>
            </a:br>
            <a:r>
              <a:rPr lang="ba-RU" sz="4000" dirty="0" smtClean="0"/>
              <a:t>                             (</a:t>
            </a:r>
            <a:r>
              <a:rPr lang="ru-RU" sz="4000" dirty="0" smtClean="0"/>
              <a:t>«Баш</a:t>
            </a:r>
            <a:r>
              <a:rPr lang="ba-RU" sz="4000" dirty="0" smtClean="0"/>
              <a:t>ҡорттарҙың им-том       китабы</a:t>
            </a:r>
            <a:r>
              <a:rPr lang="en-US" sz="4000" dirty="0" smtClean="0"/>
              <a:t>/</a:t>
            </a:r>
            <a:r>
              <a:rPr lang="ba-RU" sz="4000" dirty="0" smtClean="0"/>
              <a:t>Хисамитдинова Ф.Ғ.)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/>
          <a:lstStyle/>
          <a:p>
            <a:pPr algn="just">
              <a:buNone/>
            </a:pPr>
            <a:r>
              <a:rPr lang="ba-RU" dirty="0" smtClean="0"/>
              <a:t>От </a:t>
            </a:r>
            <a:r>
              <a:rPr lang="ba-RU" b="1" u="sng" dirty="0" smtClean="0"/>
              <a:t>коклюша</a:t>
            </a:r>
            <a:r>
              <a:rPr lang="ba-RU" dirty="0" smtClean="0"/>
              <a:t> резали </a:t>
            </a:r>
            <a:r>
              <a:rPr lang="ba-RU" b="1" u="sng" dirty="0" smtClean="0"/>
              <a:t>сизого голубя </a:t>
            </a:r>
            <a:r>
              <a:rPr lang="ba-RU" dirty="0" smtClean="0"/>
              <a:t>и больного кормили его сердцем.</a:t>
            </a:r>
          </a:p>
          <a:p>
            <a:pPr algn="r">
              <a:buNone/>
            </a:pPr>
            <a:r>
              <a:rPr lang="ba-RU" dirty="0" smtClean="0"/>
              <a:t>(</a:t>
            </a:r>
            <a:r>
              <a:rPr lang="ru-RU" dirty="0" smtClean="0"/>
              <a:t>«Книга башкирских заговоров</a:t>
            </a:r>
            <a:r>
              <a:rPr lang="en-US" dirty="0" smtClean="0"/>
              <a:t>/</a:t>
            </a:r>
            <a:r>
              <a:rPr lang="ba-RU" dirty="0" smtClean="0"/>
              <a:t>Хисамитдинова Ф.Ғ. </a:t>
            </a:r>
            <a:r>
              <a:rPr lang="ru-RU" dirty="0" smtClean="0"/>
              <a:t>»</a:t>
            </a:r>
            <a:r>
              <a:rPr lang="ba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ba-RU" sz="2800" dirty="0" smtClean="0"/>
              <a:t>Зәңгәр күк – голубое небо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күкрәй – грохочет гром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елән – синий елян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үлән – зеленая трава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тирәк – черный тополь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ат – белая лошадь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йүтәл – коклюш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күгәрсен – сизый голубь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әрем – горькая полынь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бүре – серый волк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күк Урал – седой Урал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 күм-күк – посиневший</a:t>
            </a:r>
          </a:p>
          <a:p>
            <a:pPr>
              <a:buFont typeface="Wingdings" pitchFamily="2" charset="2"/>
              <a:buChar char="ü"/>
            </a:pPr>
            <a:r>
              <a:rPr lang="ba-RU" sz="2800" dirty="0" smtClean="0"/>
              <a:t>Күк еҫе – запах плесени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2"/>
          <a:ext cx="8229600" cy="4909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3357586"/>
                <a:gridCol w="4257676"/>
              </a:tblGrid>
              <a:tr h="660801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Ф</a:t>
                      </a:r>
                      <a:r>
                        <a:rPr lang="ba-RU" sz="3200" dirty="0" smtClean="0"/>
                        <a:t>ән</a:t>
                      </a:r>
                      <a:r>
                        <a:rPr lang="ba-RU" sz="3200" baseline="0" dirty="0" smtClean="0"/>
                        <a:t> тармағы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a-RU" sz="3200" dirty="0" smtClean="0"/>
                        <a:t>Миҫалдар</a:t>
                      </a:r>
                      <a:endParaRPr lang="ru-RU" sz="3200" dirty="0"/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1.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География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Күк</a:t>
                      </a:r>
                      <a:r>
                        <a:rPr lang="ba-RU" sz="3200" b="1" cap="none" spc="0" baseline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 Урал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2.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Биология 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Күк үлән, күк тирәк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3.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Зоология</a:t>
                      </a:r>
                      <a:r>
                        <a:rPr lang="ba-RU" sz="2800" b="1" cap="none" spc="0" baseline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Күк бүре, күк ат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4.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Тәбиғәтте өйрәнеү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Зәңгәр күк, күк күкрәй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5.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Медицина </a:t>
                      </a:r>
                    </a:p>
                    <a:p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Күк </a:t>
                      </a:r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йүтәл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60801">
                <a:tc>
                  <a:txBody>
                    <a:bodyPr/>
                    <a:lstStyle/>
                    <a:p>
                      <a:pPr algn="ctr"/>
                      <a:r>
                        <a:rPr lang="ru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6.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Анатомия 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a-RU" sz="32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</a:rPr>
                        <a:t>Күм-күк тән</a:t>
                      </a:r>
                      <a:endParaRPr lang="ru-RU" sz="32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285728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a-RU" sz="3200" b="1" i="1" dirty="0" smtClean="0">
                <a:solidFill>
                  <a:srgbClr val="C00000"/>
                </a:solidFill>
              </a:rPr>
              <a:t>Күк һүҙенең ҡулланылышы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000100" y="4429132"/>
            <a:ext cx="7200928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ba-RU" sz="44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ИҒТИБАРЫҒЫҘ</a:t>
            </a:r>
            <a:r>
              <a:rPr kumimoji="0" lang="ba-RU" sz="4400" b="1" i="0" u="none" strike="noStrike" kern="120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ӨСӨН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ba-RU" sz="4400" b="1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РӘХМӘТ!</a:t>
            </a:r>
            <a:endParaRPr kumimoji="0" lang="ru-RU" sz="4400" b="1" i="0" u="none" strike="noStrike" kern="120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14" descr="фото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3357554" y="785794"/>
            <a:ext cx="2422525" cy="3455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7143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a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_Helver Bashkir" pitchFamily="34" charset="0"/>
              </a:rPr>
              <a:t>Оҫталыҡ дәресе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_Helver Bashkir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429684" cy="242889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Уҡыусыларҙың тәржемә эшен лингвокультурологик нигеҙҙә ойоштороу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071942"/>
            <a:ext cx="2735263" cy="24622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717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9600" b="1" i="1" dirty="0" smtClean="0">
                <a:solidFill>
                  <a:srgbClr val="0000CC"/>
                </a:solidFill>
              </a:rPr>
              <a:t>К Ү К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2781300"/>
            <a:ext cx="3727450" cy="2901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12" descr="мор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4213" y="2781300"/>
            <a:ext cx="38100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31432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a-RU" sz="16600" b="1" i="1" dirty="0" smtClean="0">
                <a:solidFill>
                  <a:srgbClr val="0000CC"/>
                </a:solidFill>
              </a:rPr>
              <a:t>синий</a:t>
            </a:r>
            <a:endParaRPr lang="ru-RU" sz="16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2786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a-RU" sz="16600" b="1" i="1" dirty="0" smtClean="0">
                <a:solidFill>
                  <a:srgbClr val="0000CC"/>
                </a:solidFill>
              </a:rPr>
              <a:t>небо</a:t>
            </a:r>
            <a:endParaRPr lang="ru-RU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ba-RU" dirty="0" smtClean="0"/>
              <a:t>Беҙҙең генә уйнап-көлгән ерҙә</a:t>
            </a:r>
            <a:br>
              <a:rPr lang="ba-RU" dirty="0" smtClean="0"/>
            </a:br>
            <a:r>
              <a:rPr lang="ba-RU" b="1" u="sng" dirty="0" smtClean="0"/>
              <a:t>Күк үләндәр</a:t>
            </a:r>
            <a:r>
              <a:rPr lang="ba-RU" b="1" dirty="0" smtClean="0"/>
              <a:t> </a:t>
            </a:r>
            <a:r>
              <a:rPr lang="ba-RU" dirty="0" smtClean="0"/>
              <a:t>үҫмәй күп ятыр.</a:t>
            </a:r>
            <a:br>
              <a:rPr lang="ba-RU" dirty="0" smtClean="0"/>
            </a:br>
            <a:r>
              <a:rPr lang="ba-RU" dirty="0" smtClean="0"/>
              <a:t>                                        (Һ.Дәүләтшина)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76860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a-RU" sz="4000" dirty="0" smtClean="0"/>
              <a:t>Не </a:t>
            </a:r>
            <a:r>
              <a:rPr lang="ba-RU" sz="4000" b="1" u="sng" dirty="0" smtClean="0"/>
              <a:t>зеленеть</a:t>
            </a:r>
            <a:r>
              <a:rPr lang="ba-RU" sz="4000" dirty="0" smtClean="0"/>
              <a:t> степям травой</a:t>
            </a:r>
          </a:p>
          <a:p>
            <a:pPr algn="just">
              <a:buNone/>
            </a:pPr>
            <a:r>
              <a:rPr lang="ba-RU" sz="4000" dirty="0" smtClean="0"/>
              <a:t>Там, где гуляли мы с тобой.</a:t>
            </a:r>
          </a:p>
          <a:p>
            <a:pPr algn="r">
              <a:buNone/>
            </a:pPr>
            <a:r>
              <a:rPr lang="ba-RU" sz="4000" dirty="0" smtClean="0"/>
              <a:t>(В.Василевский тәржемәһе)</a:t>
            </a:r>
            <a:endParaRPr lang="ru-RU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a-RU" dirty="0" smtClean="0"/>
              <a:t>Ҡапҡан һалдым Ҡараташҡа</a:t>
            </a:r>
            <a:br>
              <a:rPr lang="ba-RU" dirty="0" smtClean="0"/>
            </a:br>
            <a:r>
              <a:rPr lang="ba-RU" u="sng" dirty="0" smtClean="0"/>
              <a:t>Күк бүрене </a:t>
            </a:r>
            <a:r>
              <a:rPr lang="ba-RU" dirty="0" smtClean="0"/>
              <a:t>алам тип.</a:t>
            </a:r>
            <a:br>
              <a:rPr lang="ba-RU" dirty="0" smtClean="0"/>
            </a:br>
            <a:r>
              <a:rPr lang="ba-RU" dirty="0" smtClean="0"/>
              <a:t>                                     (</a:t>
            </a:r>
            <a:r>
              <a:rPr lang="ru-RU" dirty="0" err="1" smtClean="0"/>
              <a:t>«Суҡ муйыл</a:t>
            </a:r>
            <a:r>
              <a:rPr lang="ru-RU" dirty="0" smtClean="0"/>
              <a:t>»</a:t>
            </a:r>
            <a:r>
              <a:rPr lang="ba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a-RU" sz="3600" dirty="0" smtClean="0"/>
              <a:t>Капкан поставил я на Караташе,</a:t>
            </a:r>
          </a:p>
          <a:p>
            <a:pPr algn="ctr">
              <a:buNone/>
            </a:pPr>
            <a:r>
              <a:rPr lang="ba-RU" sz="3600" dirty="0" smtClean="0"/>
              <a:t>Чтоб взять </a:t>
            </a:r>
            <a:r>
              <a:rPr lang="ba-RU" sz="3600" b="1" u="sng" dirty="0" smtClean="0"/>
              <a:t>серого волка</a:t>
            </a:r>
            <a:r>
              <a:rPr lang="ba-RU" sz="3600" dirty="0" smtClean="0"/>
              <a:t>.</a:t>
            </a:r>
          </a:p>
          <a:p>
            <a:pPr algn="ctr">
              <a:buNone/>
            </a:pPr>
            <a:r>
              <a:rPr lang="ba-RU" sz="3600" dirty="0" smtClean="0"/>
              <a:t>                          (</a:t>
            </a:r>
            <a:r>
              <a:rPr lang="ru-RU" sz="3600" dirty="0" smtClean="0"/>
              <a:t>«Обильная черемуха»</a:t>
            </a:r>
            <a:r>
              <a:rPr lang="ba-RU" sz="3600" dirty="0" smtClean="0"/>
              <a:t>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Башҡорттар китте</a:t>
            </a:r>
            <a:r>
              <a:rPr lang="ru-RU" dirty="0" smtClean="0"/>
              <a:t> </a:t>
            </a:r>
            <a:r>
              <a:rPr lang="ru-RU" dirty="0" err="1" smtClean="0"/>
              <a:t>һуғышҡа,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Оҙатып ҡалды </a:t>
            </a:r>
            <a:r>
              <a:rPr lang="ru-RU" b="1" u="sng" dirty="0" err="1" smtClean="0"/>
              <a:t>күк </a:t>
            </a:r>
            <a:r>
              <a:rPr lang="ru-RU" b="1" u="sng" dirty="0" smtClean="0"/>
              <a:t>Урал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                                (Ҡ.</a:t>
            </a:r>
            <a:r>
              <a:rPr lang="ru-RU" dirty="0" err="1" smtClean="0"/>
              <a:t>Даян</a:t>
            </a:r>
            <a:r>
              <a:rPr lang="ru-RU" dirty="0" smtClean="0"/>
              <a:t>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a-RU" sz="4000" dirty="0" smtClean="0"/>
              <a:t>Шли полки башкир в атаки,</a:t>
            </a:r>
          </a:p>
          <a:p>
            <a:pPr algn="ctr">
              <a:buNone/>
            </a:pPr>
            <a:r>
              <a:rPr lang="ba-RU" sz="4000" dirty="0" smtClean="0"/>
              <a:t>Провожал </a:t>
            </a:r>
            <a:r>
              <a:rPr lang="ba-RU" sz="4000" b="1" u="sng" dirty="0" smtClean="0"/>
              <a:t>седой Урал</a:t>
            </a:r>
            <a:r>
              <a:rPr lang="ba-RU" sz="4000" dirty="0" smtClean="0"/>
              <a:t>.</a:t>
            </a:r>
          </a:p>
          <a:p>
            <a:pPr algn="ctr">
              <a:buNone/>
            </a:pPr>
            <a:r>
              <a:rPr lang="ba-RU" sz="4000" dirty="0" smtClean="0"/>
              <a:t>                            (М.Дудин Тәржемәһе)</a:t>
            </a:r>
            <a:endParaRPr lang="ru-RU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a-RU" dirty="0" smtClean="0"/>
              <a:t>Аҡ тирәк, </a:t>
            </a:r>
            <a:r>
              <a:rPr lang="ba-RU" b="1" u="sng" dirty="0" smtClean="0"/>
              <a:t>күк тирәк</a:t>
            </a:r>
            <a:r>
              <a:rPr lang="ba-RU" dirty="0" smtClean="0"/>
              <a:t>,</a:t>
            </a:r>
            <a:br>
              <a:rPr lang="ba-RU" dirty="0" smtClean="0"/>
            </a:br>
            <a:r>
              <a:rPr lang="ba-RU" dirty="0" smtClean="0"/>
              <a:t>Беҙҙән һеҙгә ни кәрәк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            («</a:t>
            </a:r>
            <a:r>
              <a:rPr lang="ba-RU" dirty="0" smtClean="0"/>
              <a:t>Аҡ тирәк, күк тирәк</a:t>
            </a:r>
            <a:r>
              <a:rPr lang="ru-RU" dirty="0" smtClean="0"/>
              <a:t>» </a:t>
            </a:r>
            <a:r>
              <a:rPr lang="ru-RU" dirty="0" err="1" smtClean="0"/>
              <a:t>уйыны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Белый тополь, </a:t>
            </a:r>
            <a:r>
              <a:rPr lang="ru-RU" sz="4000" b="1" u="sng" dirty="0" smtClean="0"/>
              <a:t>черный тополь</a:t>
            </a:r>
            <a:r>
              <a:rPr lang="ru-RU" sz="4000" dirty="0" smtClean="0"/>
              <a:t>,</a:t>
            </a:r>
          </a:p>
          <a:p>
            <a:pPr algn="ctr">
              <a:buNone/>
            </a:pPr>
            <a:r>
              <a:rPr lang="ru-RU" sz="4000" dirty="0" smtClean="0"/>
              <a:t>От нас вам кто нужен?</a:t>
            </a:r>
          </a:p>
          <a:p>
            <a:pPr algn="ctr">
              <a:buNone/>
            </a:pPr>
            <a:r>
              <a:rPr lang="ru-RU" sz="4000" dirty="0" smtClean="0"/>
              <a:t>               (Игра«Белый тополь, черный тополь»)</a:t>
            </a:r>
            <a:endParaRPr lang="ru-RU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297</Words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Оҫталыҡ дәресе</vt:lpstr>
      <vt:lpstr>К Ү К</vt:lpstr>
      <vt:lpstr>синий</vt:lpstr>
      <vt:lpstr>Слайд 5</vt:lpstr>
      <vt:lpstr>Беҙҙең генә уйнап-көлгән ерҙә Күк үләндәр үҫмәй күп ятыр.                                         (Һ.Дәүләтшина)</vt:lpstr>
      <vt:lpstr>Ҡапҡан һалдым Ҡараташҡа Күк бүрене алам тип.                                      («Суҡ муйыл»)</vt:lpstr>
      <vt:lpstr>Башҡорттар китте һуғышҡа, Оҙатып ҡалды күк Урал.                                  (Ҡ.Даян) </vt:lpstr>
      <vt:lpstr>Аҡ тирәк, күк тирәк, Беҙҙән һеҙгә ни кәрәк?             («Аҡ тирәк, күк тирәк» уйыны)</vt:lpstr>
      <vt:lpstr>Күк ат ҡына ектем,ай, тәртәнгә, ҡалғандары ҡалды кәртәлә.                            («Бейеш»)</vt:lpstr>
      <vt:lpstr>Күк йүтәлгә күк күгәрсенде һуйып йөрәген ашатҡандар.                              («Башҡорттарҙың им-том       китабы/Хисамитдинова Ф.Ғ.)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Dan</dc:creator>
  <cp:lastModifiedBy>Admin</cp:lastModifiedBy>
  <cp:revision>20</cp:revision>
  <dcterms:created xsi:type="dcterms:W3CDTF">2012-03-28T06:03:00Z</dcterms:created>
  <dcterms:modified xsi:type="dcterms:W3CDTF">2013-12-13T12:24:04Z</dcterms:modified>
</cp:coreProperties>
</file>