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4" r:id="rId7"/>
    <p:sldId id="266" r:id="rId8"/>
    <p:sldId id="267" r:id="rId9"/>
    <p:sldId id="268" r:id="rId10"/>
    <p:sldId id="269" r:id="rId11"/>
    <p:sldId id="270" r:id="rId12"/>
    <p:sldId id="273" r:id="rId13"/>
    <p:sldId id="274" r:id="rId14"/>
    <p:sldId id="27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4429132"/>
            <a:ext cx="7200928" cy="1785950"/>
          </a:xfrm>
        </p:spPr>
        <p:txBody>
          <a:bodyPr>
            <a:normAutofit fontScale="92500"/>
          </a:bodyPr>
          <a:lstStyle/>
          <a:p>
            <a:r>
              <a:rPr lang="ru-RU" sz="3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</a:t>
            </a:r>
            <a:r>
              <a:rPr lang="ba-RU" sz="3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ә</a:t>
            </a:r>
            <a:r>
              <a:rPr lang="ru-RU" sz="35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</a:t>
            </a:r>
            <a:r>
              <a:rPr lang="ba-RU" sz="3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ә</a:t>
            </a:r>
            <a:r>
              <a:rPr lang="ru-RU" sz="35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фетди</a:t>
            </a:r>
            <a:r>
              <a:rPr lang="ba-RU" sz="3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</a:t>
            </a:r>
            <a:r>
              <a:rPr lang="ru-RU" sz="35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ов</a:t>
            </a:r>
            <a:r>
              <a:rPr lang="ba-RU" sz="3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 Зөлфиә Тәлғәт ҡыҙы</a:t>
            </a:r>
          </a:p>
          <a:p>
            <a:r>
              <a:rPr lang="ba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Стәрлетамаҡ ҡалаһы Жәлил Кейекбаев исемендәге 3-сө гимназия</a:t>
            </a: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4" name="Picture 14" descr="фото"/>
          <p:cNvPicPr>
            <a:picLocks noChangeAspect="1" noChangeArrowheads="1"/>
          </p:cNvPicPr>
          <p:nvPr/>
        </p:nvPicPr>
        <p:blipFill>
          <a:blip r:embed="rId2" cstate="print">
            <a:lum contrast="12000"/>
          </a:blip>
          <a:srcRect/>
          <a:stretch>
            <a:fillRect/>
          </a:stretch>
        </p:blipFill>
        <p:spPr bwMode="auto">
          <a:xfrm>
            <a:off x="3357554" y="785794"/>
            <a:ext cx="2422525" cy="34559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a-RU" b="1" u="sng" dirty="0" smtClean="0"/>
              <a:t>Күк ат </a:t>
            </a:r>
            <a:r>
              <a:rPr lang="ba-RU" dirty="0" smtClean="0"/>
              <a:t>ҡына ектем,ай, тәртәнгә,</a:t>
            </a:r>
            <a:br>
              <a:rPr lang="ba-RU" dirty="0" smtClean="0"/>
            </a:br>
            <a:r>
              <a:rPr lang="ba-RU" dirty="0" smtClean="0"/>
              <a:t>ҡалғандары ҡалды кәртәлә.</a:t>
            </a:r>
            <a:br>
              <a:rPr lang="ba-RU" dirty="0" smtClean="0"/>
            </a:br>
            <a:r>
              <a:rPr lang="ba-RU" dirty="0" smtClean="0"/>
              <a:t>                           (</a:t>
            </a:r>
            <a:r>
              <a:rPr lang="ru-RU" dirty="0" smtClean="0"/>
              <a:t>«</a:t>
            </a:r>
            <a:r>
              <a:rPr lang="ru-RU" dirty="0" err="1" smtClean="0"/>
              <a:t>Бейеш</a:t>
            </a:r>
            <a:r>
              <a:rPr lang="ru-RU" dirty="0" smtClean="0"/>
              <a:t>»</a:t>
            </a:r>
            <a:r>
              <a:rPr lang="ba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u="sng" dirty="0" smtClean="0"/>
              <a:t>Сивую лошадь </a:t>
            </a:r>
            <a:r>
              <a:rPr lang="ru-RU" sz="3600" dirty="0" smtClean="0"/>
              <a:t>запряг, ай, в оглобли,</a:t>
            </a:r>
          </a:p>
          <a:p>
            <a:pPr algn="ctr">
              <a:buNone/>
            </a:pPr>
            <a:r>
              <a:rPr lang="ru-RU" sz="3600" dirty="0" smtClean="0"/>
              <a:t>Остальные остались в загоне.</a:t>
            </a:r>
          </a:p>
          <a:p>
            <a:pPr algn="ctr">
              <a:buNone/>
            </a:pPr>
            <a:r>
              <a:rPr lang="ru-RU" sz="3600" dirty="0" smtClean="0"/>
              <a:t>                                                  («</a:t>
            </a:r>
            <a:r>
              <a:rPr lang="ru-RU" sz="3600" dirty="0" err="1" smtClean="0"/>
              <a:t>Бииш</a:t>
            </a:r>
            <a:r>
              <a:rPr lang="ru-RU" sz="3600" dirty="0" smtClean="0"/>
              <a:t>»)</a:t>
            </a:r>
            <a:endParaRPr lang="ru-RU" sz="36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a-RU" sz="4000" b="1" u="sng" dirty="0" smtClean="0"/>
              <a:t>Күк йүтәлгә күк күгәрсенде </a:t>
            </a:r>
            <a:r>
              <a:rPr lang="ba-RU" sz="4000" dirty="0" smtClean="0"/>
              <a:t>һуйып йөрәген ашатҡандар.</a:t>
            </a:r>
            <a:br>
              <a:rPr lang="ba-RU" sz="4000" dirty="0" smtClean="0"/>
            </a:br>
            <a:r>
              <a:rPr lang="ba-RU" sz="4000" dirty="0" smtClean="0"/>
              <a:t>                             (</a:t>
            </a:r>
            <a:r>
              <a:rPr lang="ru-RU" sz="4000" dirty="0" smtClean="0"/>
              <a:t>«Баш</a:t>
            </a:r>
            <a:r>
              <a:rPr lang="ba-RU" sz="4000" dirty="0" smtClean="0"/>
              <a:t>ҡорттарҙың им-том       китабы</a:t>
            </a:r>
            <a:r>
              <a:rPr lang="en-US" sz="4000" dirty="0" smtClean="0"/>
              <a:t>/</a:t>
            </a:r>
            <a:r>
              <a:rPr lang="ba-RU" sz="4000" dirty="0" smtClean="0"/>
              <a:t>Хисамитдинова Ф.Ғ.)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197229"/>
          </a:xfrm>
        </p:spPr>
        <p:txBody>
          <a:bodyPr/>
          <a:lstStyle/>
          <a:p>
            <a:pPr algn="just">
              <a:buNone/>
            </a:pPr>
            <a:r>
              <a:rPr lang="ba-RU" dirty="0" smtClean="0"/>
              <a:t>От </a:t>
            </a:r>
            <a:r>
              <a:rPr lang="ba-RU" b="1" u="sng" dirty="0" smtClean="0"/>
              <a:t>коклюша</a:t>
            </a:r>
            <a:r>
              <a:rPr lang="ba-RU" dirty="0" smtClean="0"/>
              <a:t> резали </a:t>
            </a:r>
            <a:r>
              <a:rPr lang="ba-RU" b="1" u="sng" dirty="0" smtClean="0"/>
              <a:t>сизого голубя </a:t>
            </a:r>
            <a:r>
              <a:rPr lang="ba-RU" dirty="0" smtClean="0"/>
              <a:t>и больного кормили его сердцем.</a:t>
            </a:r>
          </a:p>
          <a:p>
            <a:pPr algn="r">
              <a:buNone/>
            </a:pPr>
            <a:r>
              <a:rPr lang="ba-RU" dirty="0" smtClean="0"/>
              <a:t>(</a:t>
            </a:r>
            <a:r>
              <a:rPr lang="ru-RU" dirty="0" smtClean="0"/>
              <a:t>«Книга башкирских заговоров</a:t>
            </a:r>
            <a:r>
              <a:rPr lang="en-US" dirty="0" smtClean="0"/>
              <a:t>/</a:t>
            </a:r>
            <a:r>
              <a:rPr lang="ba-RU" dirty="0" smtClean="0"/>
              <a:t>Хисамитдинова Ф.Ғ. </a:t>
            </a:r>
            <a:r>
              <a:rPr lang="ru-RU" dirty="0" smtClean="0"/>
              <a:t>»</a:t>
            </a:r>
            <a:r>
              <a:rPr lang="ba-RU" dirty="0" smtClean="0"/>
              <a:t>)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ba-RU" sz="2800" dirty="0" smtClean="0"/>
              <a:t>Зәңгәр күк – голубое небо</a:t>
            </a:r>
          </a:p>
          <a:p>
            <a:pPr>
              <a:buFont typeface="Wingdings" pitchFamily="2" charset="2"/>
              <a:buChar char="ü"/>
            </a:pPr>
            <a:r>
              <a:rPr lang="ba-RU" sz="2800" dirty="0" smtClean="0"/>
              <a:t> күк күкрәй – грохочет гром</a:t>
            </a:r>
          </a:p>
          <a:p>
            <a:pPr>
              <a:buFont typeface="Wingdings" pitchFamily="2" charset="2"/>
              <a:buChar char="ü"/>
            </a:pPr>
            <a:r>
              <a:rPr lang="ba-RU" sz="2800" dirty="0" smtClean="0"/>
              <a:t> күк елән – синий елян</a:t>
            </a:r>
          </a:p>
          <a:p>
            <a:pPr>
              <a:buFont typeface="Wingdings" pitchFamily="2" charset="2"/>
              <a:buChar char="ü"/>
            </a:pPr>
            <a:r>
              <a:rPr lang="ba-RU" sz="2800" dirty="0" smtClean="0"/>
              <a:t> күк үлән – зеленая трава</a:t>
            </a:r>
          </a:p>
          <a:p>
            <a:pPr>
              <a:buFont typeface="Wingdings" pitchFamily="2" charset="2"/>
              <a:buChar char="ü"/>
            </a:pPr>
            <a:r>
              <a:rPr lang="ba-RU" sz="2800" dirty="0" smtClean="0"/>
              <a:t> күк тирәк – черный тополь</a:t>
            </a:r>
          </a:p>
          <a:p>
            <a:pPr>
              <a:buFont typeface="Wingdings" pitchFamily="2" charset="2"/>
              <a:buChar char="ü"/>
            </a:pPr>
            <a:r>
              <a:rPr lang="ba-RU" sz="2800" dirty="0" smtClean="0"/>
              <a:t> күк ат – белая лошадь</a:t>
            </a:r>
          </a:p>
          <a:p>
            <a:pPr>
              <a:buFont typeface="Wingdings" pitchFamily="2" charset="2"/>
              <a:buChar char="ü"/>
            </a:pPr>
            <a:r>
              <a:rPr lang="ba-RU" sz="2800" dirty="0" smtClean="0"/>
              <a:t> күк йүтәл – коклюш</a:t>
            </a:r>
          </a:p>
          <a:p>
            <a:pPr>
              <a:buFont typeface="Wingdings" pitchFamily="2" charset="2"/>
              <a:buChar char="ü"/>
            </a:pPr>
            <a:r>
              <a:rPr lang="ba-RU" sz="2800" dirty="0" smtClean="0"/>
              <a:t> күк күгәрсен – сизый голубь</a:t>
            </a:r>
          </a:p>
          <a:p>
            <a:pPr>
              <a:buFont typeface="Wingdings" pitchFamily="2" charset="2"/>
              <a:buChar char="ü"/>
            </a:pPr>
            <a:r>
              <a:rPr lang="ba-RU" sz="2800" dirty="0" smtClean="0"/>
              <a:t> күк әрем – горькая полынь</a:t>
            </a:r>
          </a:p>
          <a:p>
            <a:pPr>
              <a:buFont typeface="Wingdings" pitchFamily="2" charset="2"/>
              <a:buChar char="ü"/>
            </a:pPr>
            <a:r>
              <a:rPr lang="ba-RU" sz="2800" dirty="0" smtClean="0"/>
              <a:t> күк бүре – серый волк</a:t>
            </a:r>
          </a:p>
          <a:p>
            <a:pPr>
              <a:buFont typeface="Wingdings" pitchFamily="2" charset="2"/>
              <a:buChar char="ü"/>
            </a:pPr>
            <a:r>
              <a:rPr lang="ba-RU" sz="2800" dirty="0" smtClean="0"/>
              <a:t> күк Урал – седой Урал</a:t>
            </a:r>
          </a:p>
          <a:p>
            <a:pPr>
              <a:buFont typeface="Wingdings" pitchFamily="2" charset="2"/>
              <a:buChar char="ü"/>
            </a:pPr>
            <a:r>
              <a:rPr lang="ba-RU" sz="2800" dirty="0" smtClean="0"/>
              <a:t> күм-күк – посиневший</a:t>
            </a:r>
          </a:p>
          <a:p>
            <a:pPr>
              <a:buFont typeface="Wingdings" pitchFamily="2" charset="2"/>
              <a:buChar char="ü"/>
            </a:pPr>
            <a:r>
              <a:rPr lang="ba-RU" sz="2800" dirty="0" smtClean="0"/>
              <a:t>Күк еҫе – запах плесени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28672"/>
          <a:ext cx="8229600" cy="4909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338"/>
                <a:gridCol w="3357586"/>
                <a:gridCol w="4257676"/>
              </a:tblGrid>
              <a:tr h="660801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№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Ф</a:t>
                      </a:r>
                      <a:r>
                        <a:rPr lang="ba-RU" sz="3200" dirty="0" smtClean="0"/>
                        <a:t>ән</a:t>
                      </a:r>
                      <a:r>
                        <a:rPr lang="ba-RU" sz="3200" baseline="0" dirty="0" smtClean="0"/>
                        <a:t> тармағы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a-RU" sz="3200" dirty="0" smtClean="0"/>
                        <a:t>Миҫалдар</a:t>
                      </a:r>
                      <a:endParaRPr lang="ru-RU" sz="3200" dirty="0"/>
                    </a:p>
                  </a:txBody>
                  <a:tcPr/>
                </a:tc>
              </a:tr>
              <a:tr h="660801">
                <a:tc>
                  <a:txBody>
                    <a:bodyPr/>
                    <a:lstStyle/>
                    <a:p>
                      <a:pPr algn="ctr"/>
                      <a:r>
                        <a:rPr lang="ru-RU" sz="32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1.</a:t>
                      </a:r>
                      <a:endParaRPr lang="ru-RU" sz="32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a-RU" sz="28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</a:rPr>
                        <a:t>География</a:t>
                      </a:r>
                      <a:endParaRPr lang="ru-RU" sz="28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a-RU" sz="32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</a:rPr>
                        <a:t>Күк</a:t>
                      </a:r>
                      <a:r>
                        <a:rPr lang="ba-RU" sz="3200" b="1" cap="none" spc="0" baseline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</a:rPr>
                        <a:t> Урал</a:t>
                      </a:r>
                      <a:endParaRPr lang="ru-RU" sz="32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</a:tr>
              <a:tr h="660801">
                <a:tc>
                  <a:txBody>
                    <a:bodyPr/>
                    <a:lstStyle/>
                    <a:p>
                      <a:pPr algn="ctr"/>
                      <a:r>
                        <a:rPr lang="ru-RU" sz="32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2.</a:t>
                      </a:r>
                      <a:endParaRPr lang="ru-RU" sz="32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a-RU" sz="28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</a:rPr>
                        <a:t>Биология </a:t>
                      </a:r>
                      <a:endParaRPr lang="ru-RU" sz="28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a-RU" sz="32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</a:rPr>
                        <a:t>Күк үлән, күк тирәк</a:t>
                      </a:r>
                      <a:endParaRPr lang="ru-RU" sz="32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</a:tr>
              <a:tr h="660801">
                <a:tc>
                  <a:txBody>
                    <a:bodyPr/>
                    <a:lstStyle/>
                    <a:p>
                      <a:pPr algn="ctr"/>
                      <a:r>
                        <a:rPr lang="ru-RU" sz="32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3.</a:t>
                      </a:r>
                      <a:endParaRPr lang="ru-RU" sz="32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a-RU" sz="28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</a:rPr>
                        <a:t>Зоология</a:t>
                      </a:r>
                      <a:r>
                        <a:rPr lang="ba-RU" sz="2800" b="1" cap="none" spc="0" baseline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a-RU" sz="32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</a:rPr>
                        <a:t>Күк бүре, күк ат</a:t>
                      </a:r>
                      <a:endParaRPr lang="ru-RU" sz="32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</a:tr>
              <a:tr h="660801">
                <a:tc>
                  <a:txBody>
                    <a:bodyPr/>
                    <a:lstStyle/>
                    <a:p>
                      <a:pPr algn="ctr"/>
                      <a:r>
                        <a:rPr lang="ru-RU" sz="32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4.</a:t>
                      </a:r>
                      <a:endParaRPr lang="ru-RU" sz="32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a-RU" sz="28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</a:rPr>
                        <a:t>Тәбиғәтте өйрәнеү</a:t>
                      </a:r>
                      <a:endParaRPr lang="ru-RU" sz="28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a-RU" sz="32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</a:rPr>
                        <a:t>Зәңгәр күк, күк күкрәй</a:t>
                      </a:r>
                      <a:endParaRPr lang="ru-RU" sz="32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</a:tr>
              <a:tr h="660801">
                <a:tc>
                  <a:txBody>
                    <a:bodyPr/>
                    <a:lstStyle/>
                    <a:p>
                      <a:pPr algn="ctr"/>
                      <a:r>
                        <a:rPr lang="ru-RU" sz="32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5.</a:t>
                      </a:r>
                      <a:endParaRPr lang="ru-RU" sz="32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a-RU" sz="28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</a:rPr>
                        <a:t>Медицина </a:t>
                      </a:r>
                    </a:p>
                    <a:p>
                      <a:endParaRPr lang="ru-RU" sz="28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a-RU" sz="3200" b="1" cap="none" spc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</a:rPr>
                        <a:t>Күк </a:t>
                      </a:r>
                      <a:r>
                        <a:rPr lang="ba-RU" sz="32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</a:rPr>
                        <a:t>йүтәл</a:t>
                      </a:r>
                      <a:endParaRPr lang="ru-RU" sz="32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</a:tr>
              <a:tr h="660801">
                <a:tc>
                  <a:txBody>
                    <a:bodyPr/>
                    <a:lstStyle/>
                    <a:p>
                      <a:pPr algn="ctr"/>
                      <a:r>
                        <a:rPr lang="ru-RU" sz="32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6.</a:t>
                      </a:r>
                      <a:endParaRPr lang="ru-RU" sz="32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a-RU" sz="28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</a:rPr>
                        <a:t>Анатомия </a:t>
                      </a:r>
                      <a:endParaRPr lang="ru-RU" sz="28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a-RU" sz="32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/>
                        </a:rPr>
                        <a:t>Күм-күк тән</a:t>
                      </a:r>
                      <a:endParaRPr lang="ru-RU" sz="32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034" y="285728"/>
            <a:ext cx="8143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a-RU" sz="3200" b="1" i="1" dirty="0" smtClean="0">
                <a:solidFill>
                  <a:srgbClr val="C00000"/>
                </a:solidFill>
              </a:rPr>
              <a:t>Күк һүҙенең ҡулланылышы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1000100" y="4429132"/>
            <a:ext cx="7200928" cy="1785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ba-RU" sz="4400" b="1" i="0" u="none" strike="noStrike" kern="120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ИҒТИБАРЫҒЫҘ</a:t>
            </a:r>
            <a:r>
              <a:rPr kumimoji="0" lang="ba-RU" sz="4400" b="1" i="0" u="none" strike="noStrike" kern="1200" normalizeH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ӨСӨН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ba-RU" sz="4400" b="1" baseline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РӘХМӘТ!</a:t>
            </a:r>
            <a:endParaRPr kumimoji="0" lang="ru-RU" sz="4400" b="1" i="0" u="none" strike="noStrike" kern="1200" normalizeH="0" baseline="0" noProof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14" descr="фото"/>
          <p:cNvPicPr>
            <a:picLocks noChangeAspect="1" noChangeArrowheads="1"/>
          </p:cNvPicPr>
          <p:nvPr/>
        </p:nvPicPr>
        <p:blipFill>
          <a:blip r:embed="rId2" cstate="print">
            <a:lum contrast="12000"/>
          </a:blip>
          <a:srcRect/>
          <a:stretch>
            <a:fillRect/>
          </a:stretch>
        </p:blipFill>
        <p:spPr bwMode="auto">
          <a:xfrm>
            <a:off x="3357554" y="785794"/>
            <a:ext cx="2422525" cy="34559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71437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a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_Helver Bashkir" pitchFamily="34" charset="0"/>
              </a:rPr>
              <a:t>Оҫталыҡ дәресе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_Helver Bashkir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643050"/>
            <a:ext cx="8429684" cy="242889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a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Уҡыусыларҙың тәржемә эшен лингвокультурологик нигеҙҙә ойоштороу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4071942"/>
            <a:ext cx="2735263" cy="246221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207170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9600" b="1" i="1" dirty="0" smtClean="0">
                <a:solidFill>
                  <a:srgbClr val="0000CC"/>
                </a:solidFill>
              </a:rPr>
              <a:t>К Ү К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716463" y="2781300"/>
            <a:ext cx="3727450" cy="29019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12" descr="мор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84213" y="2781300"/>
            <a:ext cx="3810000" cy="2857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571612"/>
            <a:ext cx="7772400" cy="314327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a-RU" sz="16600" b="1" i="1" dirty="0" smtClean="0">
                <a:solidFill>
                  <a:srgbClr val="0000CC"/>
                </a:solidFill>
              </a:rPr>
              <a:t>синий</a:t>
            </a:r>
            <a:endParaRPr lang="ru-RU" sz="166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6400800" cy="27860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a-RU" sz="16600" b="1" i="1" dirty="0" smtClean="0">
                <a:solidFill>
                  <a:srgbClr val="0000CC"/>
                </a:solidFill>
              </a:rPr>
              <a:t>небо</a:t>
            </a:r>
            <a:endParaRPr lang="ru-RU" sz="4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r>
              <a:rPr lang="ba-RU" dirty="0" smtClean="0"/>
              <a:t>Беҙҙең генә уйнап-көлгән ерҙә</a:t>
            </a:r>
            <a:br>
              <a:rPr lang="ba-RU" dirty="0" smtClean="0"/>
            </a:br>
            <a:r>
              <a:rPr lang="ba-RU" b="1" u="sng" dirty="0" smtClean="0"/>
              <a:t>Күк үләндәр</a:t>
            </a:r>
            <a:r>
              <a:rPr lang="ba-RU" b="1" dirty="0" smtClean="0"/>
              <a:t> </a:t>
            </a:r>
            <a:r>
              <a:rPr lang="ba-RU" dirty="0" smtClean="0"/>
              <a:t>үҫмәй күп ятыр.</a:t>
            </a:r>
            <a:br>
              <a:rPr lang="ba-RU" dirty="0" smtClean="0"/>
            </a:br>
            <a:r>
              <a:rPr lang="ba-RU" dirty="0" smtClean="0"/>
              <a:t>                                        (Һ.Дәүләтшина)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57562"/>
            <a:ext cx="8229600" cy="276860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ba-RU" sz="4000" dirty="0" smtClean="0"/>
              <a:t>Не </a:t>
            </a:r>
            <a:r>
              <a:rPr lang="ba-RU" sz="4000" b="1" u="sng" dirty="0" smtClean="0"/>
              <a:t>зеленеть</a:t>
            </a:r>
            <a:r>
              <a:rPr lang="ba-RU" sz="4000" dirty="0" smtClean="0"/>
              <a:t> степям травой</a:t>
            </a:r>
          </a:p>
          <a:p>
            <a:pPr algn="just">
              <a:buNone/>
            </a:pPr>
            <a:r>
              <a:rPr lang="ba-RU" sz="4000" dirty="0" smtClean="0"/>
              <a:t>Там, где гуляли мы с тобой.</a:t>
            </a:r>
          </a:p>
          <a:p>
            <a:pPr algn="r">
              <a:buNone/>
            </a:pPr>
            <a:r>
              <a:rPr lang="ba-RU" sz="4000" dirty="0" smtClean="0"/>
              <a:t>(В.Василевский тәржемәһе)</a:t>
            </a:r>
            <a:endParaRPr lang="ru-RU" sz="4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a-RU" dirty="0" smtClean="0"/>
              <a:t>Ҡапҡан һалдым Ҡараташҡа</a:t>
            </a:r>
            <a:br>
              <a:rPr lang="ba-RU" dirty="0" smtClean="0"/>
            </a:br>
            <a:r>
              <a:rPr lang="ba-RU" u="sng" dirty="0" smtClean="0"/>
              <a:t>Күк бүрене </a:t>
            </a:r>
            <a:r>
              <a:rPr lang="ba-RU" dirty="0" smtClean="0"/>
              <a:t>алам тип.</a:t>
            </a:r>
            <a:br>
              <a:rPr lang="ba-RU" dirty="0" smtClean="0"/>
            </a:br>
            <a:r>
              <a:rPr lang="ba-RU" dirty="0" smtClean="0"/>
              <a:t>                                     (</a:t>
            </a:r>
            <a:r>
              <a:rPr lang="ru-RU" dirty="0" err="1" smtClean="0"/>
              <a:t>«Суҡ муйыл</a:t>
            </a:r>
            <a:r>
              <a:rPr lang="ru-RU" dirty="0" smtClean="0"/>
              <a:t>»</a:t>
            </a:r>
            <a:r>
              <a:rPr lang="ba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86124"/>
            <a:ext cx="8229600" cy="284003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ba-RU" sz="3600" dirty="0" smtClean="0"/>
              <a:t>Капкан поставил я на Караташе,</a:t>
            </a:r>
          </a:p>
          <a:p>
            <a:pPr algn="ctr">
              <a:buNone/>
            </a:pPr>
            <a:r>
              <a:rPr lang="ba-RU" sz="3600" dirty="0" smtClean="0"/>
              <a:t>Чтоб взять </a:t>
            </a:r>
            <a:r>
              <a:rPr lang="ba-RU" sz="3600" b="1" u="sng" dirty="0" smtClean="0"/>
              <a:t>серого волка</a:t>
            </a:r>
            <a:r>
              <a:rPr lang="ba-RU" sz="3600" dirty="0" smtClean="0"/>
              <a:t>.</a:t>
            </a:r>
          </a:p>
          <a:p>
            <a:pPr algn="ctr">
              <a:buNone/>
            </a:pPr>
            <a:r>
              <a:rPr lang="ba-RU" sz="3600" dirty="0" smtClean="0"/>
              <a:t>                          (</a:t>
            </a:r>
            <a:r>
              <a:rPr lang="ru-RU" sz="3600" dirty="0" smtClean="0"/>
              <a:t>«Обильная черемуха»</a:t>
            </a:r>
            <a:r>
              <a:rPr lang="ba-RU" sz="3600" dirty="0" smtClean="0"/>
              <a:t>)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err="1" smtClean="0"/>
              <a:t>Башҡорттар китте</a:t>
            </a:r>
            <a:r>
              <a:rPr lang="ru-RU" dirty="0" smtClean="0"/>
              <a:t> </a:t>
            </a:r>
            <a:r>
              <a:rPr lang="ru-RU" dirty="0" err="1" smtClean="0"/>
              <a:t>һуғышҡа,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Оҙатып ҡалды </a:t>
            </a:r>
            <a:r>
              <a:rPr lang="ru-RU" b="1" u="sng" dirty="0" err="1" smtClean="0"/>
              <a:t>күк </a:t>
            </a:r>
            <a:r>
              <a:rPr lang="ru-RU" b="1" u="sng" dirty="0" smtClean="0"/>
              <a:t>Урал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                                 (Ҡ.</a:t>
            </a:r>
            <a:r>
              <a:rPr lang="ru-RU" dirty="0" err="1" smtClean="0"/>
              <a:t>Даян</a:t>
            </a:r>
            <a:r>
              <a:rPr lang="ru-RU" dirty="0" smtClean="0"/>
              <a:t>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298291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ba-RU" sz="4000" dirty="0" smtClean="0"/>
              <a:t>Шли полки башкир в атаки,</a:t>
            </a:r>
          </a:p>
          <a:p>
            <a:pPr algn="ctr">
              <a:buNone/>
            </a:pPr>
            <a:r>
              <a:rPr lang="ba-RU" sz="4000" dirty="0" smtClean="0"/>
              <a:t>Провожал </a:t>
            </a:r>
            <a:r>
              <a:rPr lang="ba-RU" sz="4000" b="1" u="sng" dirty="0" smtClean="0"/>
              <a:t>седой Урал</a:t>
            </a:r>
            <a:r>
              <a:rPr lang="ba-RU" sz="4000" dirty="0" smtClean="0"/>
              <a:t>.</a:t>
            </a:r>
          </a:p>
          <a:p>
            <a:pPr algn="ctr">
              <a:buNone/>
            </a:pPr>
            <a:r>
              <a:rPr lang="ba-RU" sz="4000" dirty="0" smtClean="0"/>
              <a:t>                            (М.Дудин Тәржемәһе)</a:t>
            </a:r>
            <a:endParaRPr lang="ru-RU" sz="4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a-RU" dirty="0" smtClean="0"/>
              <a:t>Аҡ тирәк, </a:t>
            </a:r>
            <a:r>
              <a:rPr lang="ba-RU" b="1" u="sng" dirty="0" smtClean="0"/>
              <a:t>күк тирәк</a:t>
            </a:r>
            <a:r>
              <a:rPr lang="ba-RU" dirty="0" smtClean="0"/>
              <a:t>,</a:t>
            </a:r>
            <a:br>
              <a:rPr lang="ba-RU" dirty="0" smtClean="0"/>
            </a:br>
            <a:r>
              <a:rPr lang="ba-RU" dirty="0" smtClean="0"/>
              <a:t>Беҙҙән һеҙгә ни кәрәк</a:t>
            </a:r>
            <a:r>
              <a:rPr lang="ru-RU" dirty="0" smtClean="0"/>
              <a:t>?</a:t>
            </a:r>
            <a:br>
              <a:rPr lang="ru-RU" dirty="0" smtClean="0"/>
            </a:br>
            <a:r>
              <a:rPr lang="ru-RU" dirty="0" smtClean="0"/>
              <a:t>            («</a:t>
            </a:r>
            <a:r>
              <a:rPr lang="ba-RU" dirty="0" smtClean="0"/>
              <a:t>Аҡ тирәк, күк тирәк</a:t>
            </a:r>
            <a:r>
              <a:rPr lang="ru-RU" dirty="0" smtClean="0"/>
              <a:t>» </a:t>
            </a:r>
            <a:r>
              <a:rPr lang="ru-RU" dirty="0" err="1" smtClean="0"/>
              <a:t>уйыны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19722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Белый тополь, </a:t>
            </a:r>
            <a:r>
              <a:rPr lang="ru-RU" sz="4000" b="1" u="sng" dirty="0" smtClean="0"/>
              <a:t>черный тополь</a:t>
            </a:r>
            <a:r>
              <a:rPr lang="ru-RU" sz="4000" dirty="0" smtClean="0"/>
              <a:t>,</a:t>
            </a:r>
          </a:p>
          <a:p>
            <a:pPr algn="ctr">
              <a:buNone/>
            </a:pPr>
            <a:r>
              <a:rPr lang="ru-RU" sz="4000" dirty="0" smtClean="0"/>
              <a:t>От нас вам кто нужен?</a:t>
            </a:r>
          </a:p>
          <a:p>
            <a:pPr algn="ctr">
              <a:buNone/>
            </a:pPr>
            <a:r>
              <a:rPr lang="ru-RU" sz="4000" dirty="0" smtClean="0"/>
              <a:t>               (Игра«Белый тополь, черный тополь»)</a:t>
            </a:r>
            <a:endParaRPr lang="ru-RU" sz="4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297</Words>
  <PresentationFormat>Экран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Оҫталыҡ дәресе</vt:lpstr>
      <vt:lpstr>К Ү К</vt:lpstr>
      <vt:lpstr>синий</vt:lpstr>
      <vt:lpstr>Слайд 5</vt:lpstr>
      <vt:lpstr>Беҙҙең генә уйнап-көлгән ерҙә Күк үләндәр үҫмәй күп ятыр.                                         (Һ.Дәүләтшина)</vt:lpstr>
      <vt:lpstr>Ҡапҡан һалдым Ҡараташҡа Күк бүрене алам тип.                                      («Суҡ муйыл»)</vt:lpstr>
      <vt:lpstr>Башҡорттар китте һуғышҡа, Оҙатып ҡалды күк Урал.                                  (Ҡ.Даян) </vt:lpstr>
      <vt:lpstr>Аҡ тирәк, күк тирәк, Беҙҙән һеҙгә ни кәрәк?             («Аҡ тирәк, күк тирәк» уйыны)</vt:lpstr>
      <vt:lpstr>Күк ат ҡына ектем,ай, тәртәнгә, ҡалғандары ҡалды кәртәлә.                            («Бейеш»)</vt:lpstr>
      <vt:lpstr>Күк йүтәлгә күк күгәрсенде һуйып йөрәген ашатҡандар.                              («Башҡорттарҙың им-том       китабы/Хисамитдинова Ф.Ғ.)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Dan</dc:creator>
  <cp:lastModifiedBy>Admin</cp:lastModifiedBy>
  <cp:revision>20</cp:revision>
  <dcterms:created xsi:type="dcterms:W3CDTF">2012-03-28T06:03:00Z</dcterms:created>
  <dcterms:modified xsi:type="dcterms:W3CDTF">2013-12-13T12:24:04Z</dcterms:modified>
</cp:coreProperties>
</file>