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42642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Сложное предложение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Простое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одна основа.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гулял по парку теплым вечером.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Сложное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две и более основ.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Дождь бился в окно, и ветер дул.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571480"/>
          <a:ext cx="8143932" cy="5929353"/>
        </p:xfrm>
        <a:graphic>
          <a:graphicData uri="http://schemas.openxmlformats.org/drawingml/2006/table">
            <a:tbl>
              <a:tblPr/>
              <a:tblGrid>
                <a:gridCol w="5278963"/>
                <a:gridCol w="2864969"/>
              </a:tblGrid>
              <a:tr h="1928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 Кузнечики, сверчки, скрипачи и медведки затянули в траве свою скрипучую, монотонную музыку.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А.Простое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предложение.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2. Горит тусклая лампочка на столе, а он сидит возле нее.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Б. Сложное предложение.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3. И дни и ночи до утра в степи бураны бушевали.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4. Он замолкает, и лицо его огорчается.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5. Я его понял, и он за это меня не любит.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5198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Установите соответствие.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Сложное предложение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единица, состоящая из двух или более простых предложений, соединенных в одно целое по смыслу и интонационно.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Средства связи в сложном предложении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Бессоюзная связь		</a:t>
            </a:r>
            <a:r>
              <a:rPr lang="ru-RU" dirty="0" smtClean="0"/>
              <a:t>С</a:t>
            </a:r>
            <a:r>
              <a:rPr lang="ru-RU" dirty="0" smtClean="0"/>
              <a:t>оюзная связь</a:t>
            </a:r>
            <a:endParaRPr lang="ru-RU" dirty="0"/>
          </a:p>
        </p:txBody>
      </p:sp>
      <p:cxnSp>
        <p:nvCxnSpPr>
          <p:cNvPr id="16386" name="AutoShape 2"/>
          <p:cNvCxnSpPr>
            <a:cxnSpLocks noChangeShapeType="1"/>
          </p:cNvCxnSpPr>
          <p:nvPr/>
        </p:nvCxnSpPr>
        <p:spPr bwMode="auto">
          <a:xfrm rot="10800000" flipV="1">
            <a:off x="2928926" y="1571612"/>
            <a:ext cx="1995490" cy="12858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5143504" y="1500174"/>
            <a:ext cx="1781200" cy="14192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Синтаксический разбор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Глухарь, сорвавшись с дерева, быстро пропал.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Дождь бился в окно, и ветер дул.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Показались сараи, амбары, коровник и их дом.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Когда они возвращались домой, то издали услышали музыку.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Лето выдалось сырое и холодное, деревья были мокрые.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Определите средства связи в предложении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Известно, что слоны у нас в диковинку.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Все знают: слоны в диковинку у нас.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Лес, в который я вошел, был очень част и глух.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Не напрасно дули ветры, не напрасно шла гроза.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Выберете схемы СП. Составьте примеры предложений к схемам.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748094"/>
          </a:xfrm>
        </p:spPr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[–  =], [–  =].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[–  =].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[–  =,  =,].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(Если –  =), [–  =].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Д/</a:t>
            </a:r>
            <a:r>
              <a:rPr lang="ru-RU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Подберите примеры 4-ех пословиц на сложное бессоюзное предложение.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Сделайте синтаксический анализ этих предложений.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способы связи словосочетаний в 2х предложениях.</a:t>
            </a:r>
            <a:endParaRPr lang="ru-RU" sz="8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290</Words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Сложное предложение</vt:lpstr>
      <vt:lpstr>Слайд 2</vt:lpstr>
      <vt:lpstr>Слайд 3</vt:lpstr>
      <vt:lpstr>Слайд 4</vt:lpstr>
      <vt:lpstr>Средства связи в сложном предложении</vt:lpstr>
      <vt:lpstr>Синтаксический разбор</vt:lpstr>
      <vt:lpstr>Определите средства связи в предложении</vt:lpstr>
      <vt:lpstr>Выберете схемы СП. Составьте примеры предложений к схемам.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Сложное предложение</dc:title>
  <dc:creator>Сергей</dc:creator>
  <cp:lastModifiedBy>1</cp:lastModifiedBy>
  <cp:revision>5</cp:revision>
  <dcterms:created xsi:type="dcterms:W3CDTF">2014-09-29T04:04:28Z</dcterms:created>
  <dcterms:modified xsi:type="dcterms:W3CDTF">2014-09-29T04:33:36Z</dcterms:modified>
</cp:coreProperties>
</file>