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2" r:id="rId3"/>
    <p:sldId id="258" r:id="rId4"/>
    <p:sldId id="260" r:id="rId5"/>
    <p:sldId id="266" r:id="rId6"/>
    <p:sldId id="267" r:id="rId7"/>
    <p:sldId id="268" r:id="rId8"/>
    <p:sldId id="274" r:id="rId9"/>
    <p:sldId id="275" r:id="rId10"/>
    <p:sldId id="276" r:id="rId11"/>
    <p:sldId id="277" r:id="rId12"/>
    <p:sldId id="271" r:id="rId13"/>
    <p:sldId id="263" r:id="rId14"/>
    <p:sldId id="280" r:id="rId15"/>
    <p:sldId id="281" r:id="rId16"/>
    <p:sldId id="282" r:id="rId17"/>
    <p:sldId id="283" r:id="rId18"/>
    <p:sldId id="284" r:id="rId19"/>
    <p:sldId id="285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00" r:id="rId49"/>
    <p:sldId id="29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746" autoAdjust="0"/>
  </p:normalViewPr>
  <p:slideViewPr>
    <p:cSldViewPr>
      <p:cViewPr varScale="1">
        <p:scale>
          <a:sx n="43" d="100"/>
          <a:sy n="43" d="100"/>
        </p:scale>
        <p:origin x="-21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D7D207-4617-482D-9A5C-E6E1CBCAFA8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C5949C-A58D-4AE1-935D-BBEBC7225CA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352 </a:t>
            </a:r>
            <a:r>
              <a:rPr lang="tt-RU" dirty="0" smtClean="0"/>
              <a:t> нче </a:t>
            </a:r>
            <a:r>
              <a:rPr lang="en-US" dirty="0" smtClean="0"/>
              <a:t> </a:t>
            </a:r>
            <a:r>
              <a:rPr lang="tt-RU" dirty="0" smtClean="0"/>
              <a:t>Орша дивизиясенә </a:t>
            </a:r>
            <a:br>
              <a:rPr lang="tt-RU" dirty="0" smtClean="0"/>
            </a:br>
            <a:r>
              <a:rPr lang="tt-RU" dirty="0" smtClean="0"/>
              <a:t>70 ел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352 поездка\SANY15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352 поездка\SANY15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352 поездка\SANY15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0684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352 поездка\SANY15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352 поездка\SANY15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0" t="-15925"/>
          <a:stretch/>
        </p:blipFill>
        <p:spPr bwMode="auto">
          <a:xfrm>
            <a:off x="-864211" y="-1466240"/>
            <a:ext cx="10240963" cy="76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352 поездка\SANY15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113719" cy="66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352 поездка\SANY15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3" t="-15618"/>
          <a:stretch/>
        </p:blipFill>
        <p:spPr bwMode="auto">
          <a:xfrm>
            <a:off x="-758704" y="-1448655"/>
            <a:ext cx="10240963" cy="76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352 поездка\SANY15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240963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352 поездка\SANY15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240963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352 поездка\SANY158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240963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4" y="333829"/>
            <a:ext cx="120353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/>
              <a:t>Максатлар:</a:t>
            </a:r>
          </a:p>
          <a:p>
            <a:r>
              <a:rPr lang="tt-RU" sz="2800" dirty="0" smtClean="0"/>
              <a:t>352 нче Орша дивизиясе турында материаллар эзләү,</a:t>
            </a:r>
          </a:p>
          <a:p>
            <a:r>
              <a:rPr lang="tt-RU" sz="2800" dirty="0" smtClean="0"/>
              <a:t>аларны билгеле бер системага салу. </a:t>
            </a:r>
          </a:p>
          <a:p>
            <a:r>
              <a:rPr lang="tt-RU" sz="2800" dirty="0" smtClean="0"/>
              <a:t>Әдәбиятка һәм тарихи документларга күзәтү ясау.</a:t>
            </a:r>
          </a:p>
          <a:p>
            <a:r>
              <a:rPr lang="tt-RU" sz="2800" dirty="0" smtClean="0"/>
              <a:t>Туплаган белемнәрне башкаларга җиткерү.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352 поездка\SANY16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048527" cy="65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352 поездка\SANY16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240963" cy="66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352 поездка\SANY16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3" t="-16268"/>
          <a:stretch/>
        </p:blipFill>
        <p:spPr bwMode="auto">
          <a:xfrm rot="5340000">
            <a:off x="-285564" y="-1450894"/>
            <a:ext cx="10240963" cy="92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352 поездка\SANY16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240963" cy="66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352 поездка\SANY16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7688" y="-411163"/>
            <a:ext cx="10026225" cy="66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17122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dirty="0" smtClean="0"/>
              <a:t>Бөгелмә шәһәрендәге</a:t>
            </a:r>
          </a:p>
          <a:p>
            <a:r>
              <a:rPr lang="tt-RU" sz="4800" dirty="0" smtClean="0"/>
              <a:t> 11 нче урта мәктәбендә</a:t>
            </a:r>
          </a:p>
          <a:p>
            <a:r>
              <a:rPr lang="tt-RU" sz="4800" dirty="0" smtClean="0"/>
              <a:t> урнашкан </a:t>
            </a:r>
          </a:p>
          <a:p>
            <a:r>
              <a:rPr lang="tt-RU" sz="4800" dirty="0" smtClean="0"/>
              <a:t>352 нче укчылар</a:t>
            </a:r>
          </a:p>
          <a:p>
            <a:r>
              <a:rPr lang="tt-RU" sz="4800" dirty="0" smtClean="0"/>
              <a:t> дивизиясе музее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545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ра Ильдаровна\Desktop\11 ш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1 шк\P130212_0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08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1 шк\P130212_0951[0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1 шк\P130212_0951[02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22" y="27709"/>
            <a:ext cx="8202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 Ильдаровна\Desktop\Новая папка (2)\стел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4141" y="166687"/>
            <a:ext cx="48958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1 шк\P130212_0951[03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1 шк\P130212_0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10" y="122428"/>
            <a:ext cx="822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1 шк\P130212_0952[0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669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1 шк\P130212_0952[03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1 шк\P130212_09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1 шк\P130212_0953[0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1 шк\P130212_0953[02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-6856"/>
            <a:ext cx="7920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1 шк\P130212_0953[03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11 шк\P130212_0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11 шк\P130212_0954[02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 Ильдаровна\Desktop\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971" y="19000"/>
            <a:ext cx="6468600" cy="68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11 шк\P130212_09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11 шк\P130212_0955[0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240" y="1724690"/>
            <a:ext cx="547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dirty="0" smtClean="0"/>
              <a:t>Бөгелмә кадетлар – интернат мәктәбендә урнашкан</a:t>
            </a:r>
            <a:r>
              <a:rPr lang="en-US" sz="4400" dirty="0" smtClean="0"/>
              <a:t> </a:t>
            </a:r>
            <a:r>
              <a:rPr lang="tt-RU" sz="4400" dirty="0" smtClean="0"/>
              <a:t>хәрби дан музее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324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дет\P130212_1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дет\P130212_1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дет\P130212_1428[05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дет\P130212_14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49" y="320596"/>
            <a:ext cx="89751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0" dirty="0" smtClean="0"/>
              <a:t>Кадетлар интернат – мәктәбендә</a:t>
            </a:r>
          </a:p>
          <a:p>
            <a:r>
              <a:rPr lang="tt-RU" sz="6000" dirty="0" smtClean="0"/>
              <a:t>352 </a:t>
            </a:r>
            <a:r>
              <a:rPr lang="tt-RU" sz="6000" smtClean="0"/>
              <a:t>нче Орша</a:t>
            </a:r>
          </a:p>
          <a:p>
            <a:r>
              <a:rPr lang="tt-RU" sz="6000" smtClean="0"/>
              <a:t> </a:t>
            </a:r>
            <a:r>
              <a:rPr lang="tt-RU" sz="6000" dirty="0" smtClean="0"/>
              <a:t>дивизиясенә 70 ел тулуына багышланган кичә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773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52 поездка\IMG_6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52 поездка\IMG_6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352 поездка\SANY15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352 поездка\SANY1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t-RU" dirty="0" smtClean="0"/>
              <a:t>Күк күкрәде, кинәт җил сызгырды,</a:t>
            </a:r>
          </a:p>
          <a:p>
            <a:pPr marL="0" indent="0">
              <a:buNone/>
            </a:pPr>
            <a:r>
              <a:rPr lang="tt-RU" dirty="0" smtClean="0"/>
              <a:t>Җир елады кысып тешләрен</a:t>
            </a:r>
          </a:p>
          <a:p>
            <a:pPr marL="0" indent="0">
              <a:buNone/>
            </a:pPr>
            <a:r>
              <a:rPr lang="tt-RU" dirty="0" smtClean="0"/>
              <a:t>Нинди ачы бу яш</a:t>
            </a:r>
            <a:r>
              <a:rPr lang="ru-RU" dirty="0" smtClean="0"/>
              <a:t>ь</a:t>
            </a:r>
            <a:r>
              <a:rPr lang="tt-RU" dirty="0" smtClean="0"/>
              <a:t>, нинди кайнар!</a:t>
            </a:r>
          </a:p>
          <a:p>
            <a:pPr marL="0" indent="0">
              <a:buNone/>
            </a:pPr>
            <a:r>
              <a:rPr lang="tt-RU" dirty="0" smtClean="0"/>
              <a:t>Нишләдең син, җирем, нишләдең?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Муса Җәлил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352 поездка\SANY15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352 поездка\SANY15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4" t="-15384"/>
          <a:stretch/>
        </p:blipFill>
        <p:spPr bwMode="auto">
          <a:xfrm>
            <a:off x="-324544" y="-914400"/>
            <a:ext cx="9468544" cy="72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352 поездка\SANY15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275856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100</Words>
  <Application>Microsoft Office PowerPoint</Application>
  <PresentationFormat>Экран (4:3)</PresentationFormat>
  <Paragraphs>20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Апекс</vt:lpstr>
      <vt:lpstr>352  нче  Орша дивизиясенә  70 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 Ильдаровна</dc:creator>
  <cp:lastModifiedBy>Гульнара Ильдаровна</cp:lastModifiedBy>
  <cp:revision>29</cp:revision>
  <dcterms:created xsi:type="dcterms:W3CDTF">2011-12-14T16:15:26Z</dcterms:created>
  <dcterms:modified xsi:type="dcterms:W3CDTF">2013-12-05T16:15:05Z</dcterms:modified>
</cp:coreProperties>
</file>