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o-mebell.ru/foto/cveta/pvhmatfon/01_19_sini_big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shophelp.ru/forum/imagehosting/2011/03/17/147554d826b4612fc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eleklermekani.com/imagehosting/nisan-elbise-modelleri7-1092.jpg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www.wedding-show.ru/anabel/img/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tt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укый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15121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язды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628800"/>
            <a:ext cx="180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ә</a:t>
            </a:r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76872"/>
            <a:ext cx="24837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бүген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852936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урамда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501008"/>
            <a:ext cx="2232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матур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404665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Нишли?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800" y="980729"/>
            <a:ext cx="4086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Нишләде?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1628801"/>
            <a:ext cx="5238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Кем?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2204864"/>
            <a:ext cx="4427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Кайчан?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23728" y="2780929"/>
            <a:ext cx="47342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Кайда?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86000" y="342900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Нинди?</a:t>
            </a:r>
            <a:endParaRPr lang="tt-RU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2276872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зәңгәр</a:t>
            </a:r>
          </a:p>
        </p:txBody>
      </p:sp>
      <p:pic>
        <p:nvPicPr>
          <p:cNvPr id="1028" name="Picture 4" descr="http://im7-tub-ru.yandex.net/i?id=92824299-1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1728192" cy="14287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11560" y="2276872"/>
            <a:ext cx="18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кызыл</a:t>
            </a:r>
            <a:endParaRPr lang="tt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30" name="Picture 6" descr="Картинка 24 из 8607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548680"/>
            <a:ext cx="1921396" cy="1368152"/>
          </a:xfrm>
          <a:prstGeom prst="rect">
            <a:avLst/>
          </a:prstGeom>
          <a:noFill/>
        </p:spPr>
      </p:pic>
      <p:pic>
        <p:nvPicPr>
          <p:cNvPr id="1034" name="Picture 10" descr="http://im4-tub-ru.yandex.net/i?id=138390767-60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548680"/>
            <a:ext cx="2088232" cy="1368152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868144" y="2276872"/>
            <a:ext cx="3024336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tt-RU" sz="2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сары</a:t>
            </a:r>
            <a:endParaRPr lang="tt-RU" sz="20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75856" y="3284984"/>
            <a:ext cx="4680520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t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Нинди?</a:t>
            </a:r>
            <a:endParaRPr lang="tt-RU" sz="6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6" name="Picture 12" descr="http://im7-tub-ru.yandex.net/i?id=121539409-15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284984"/>
            <a:ext cx="1584176" cy="135255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683569" y="4971535"/>
            <a:ext cx="1584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t-RU" sz="2000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яшел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35896" y="4581128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tt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ыйфат</a:t>
            </a:r>
            <a:endParaRPr lang="tt-RU" sz="6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5" y="620688"/>
            <a:ext cx="2376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кызылрак</a:t>
            </a:r>
            <a:endParaRPr lang="tt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556792"/>
            <a:ext cx="28803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зәңгәррәк</a:t>
            </a:r>
            <a:endParaRPr lang="tt-RU" sz="2800" b="1" dirty="0" smtClean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4293096"/>
            <a:ext cx="309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Сап-сары</a:t>
            </a:r>
            <a:endParaRPr lang="tt-RU" sz="28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852936"/>
            <a:ext cx="2376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t-RU" sz="2800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яшелрәк</a:t>
            </a:r>
            <a:endParaRPr lang="tt-RU" sz="2800" b="1" cap="all" dirty="0" smtClean="0">
              <a:ln w="9000" cmpd="sng">
                <a:solidFill>
                  <a:srgbClr val="4E854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4E8542">
                      <a:shade val="20000"/>
                      <a:satMod val="245000"/>
                    </a:srgbClr>
                  </a:gs>
                  <a:gs pos="43000">
                    <a:srgbClr val="4E8542">
                      <a:satMod val="255000"/>
                    </a:srgbClr>
                  </a:gs>
                  <a:gs pos="48000">
                    <a:srgbClr val="4E8542">
                      <a:shade val="85000"/>
                      <a:satMod val="255000"/>
                    </a:srgbClr>
                  </a:gs>
                  <a:gs pos="100000">
                    <a:srgbClr val="4E854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293096"/>
            <a:ext cx="2376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t-RU" sz="2800" b="1" cap="all" dirty="0" smtClean="0">
                <a:ln/>
                <a:solidFill>
                  <a:srgbClr val="F07F09"/>
                </a:solidFill>
                <a:effectLst>
                  <a:outerShdw blurRad="19685" dist="12700" dir="5400000" algn="tl" rotWithShape="0">
                    <a:srgbClr val="F07F09">
                      <a:satMod val="130000"/>
                      <a:alpha val="60000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сарырак</a:t>
            </a:r>
            <a:endParaRPr lang="tt-RU" sz="2800" b="1" cap="all" dirty="0" smtClean="0">
              <a:ln/>
              <a:solidFill>
                <a:srgbClr val="F07F09"/>
              </a:solidFill>
              <a:effectLst>
                <a:outerShdw blurRad="19685" dist="12700" dir="5400000" algn="tl" rotWithShape="0">
                  <a:srgbClr val="F07F09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2780928"/>
            <a:ext cx="27363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t-RU" sz="2800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Ям</a:t>
            </a:r>
            <a:r>
              <a:rPr lang="ru-RU" sz="2800" b="1" cap="all" dirty="0" err="1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ь</a:t>
            </a:r>
            <a:r>
              <a:rPr lang="ru-RU" sz="2800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r>
              <a:rPr lang="tt-RU" sz="2800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яшел</a:t>
            </a:r>
            <a:endParaRPr lang="tt-RU" sz="2800" b="1" cap="all" dirty="0" smtClean="0">
              <a:ln w="9000" cmpd="sng">
                <a:solidFill>
                  <a:srgbClr val="4E854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4E8542">
                      <a:shade val="20000"/>
                      <a:satMod val="245000"/>
                    </a:srgbClr>
                  </a:gs>
                  <a:gs pos="43000">
                    <a:srgbClr val="4E8542">
                      <a:satMod val="255000"/>
                    </a:srgbClr>
                  </a:gs>
                  <a:gs pos="48000">
                    <a:srgbClr val="4E8542">
                      <a:shade val="85000"/>
                      <a:satMod val="255000"/>
                    </a:srgbClr>
                  </a:gs>
                  <a:gs pos="100000">
                    <a:srgbClr val="4E854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556792"/>
            <a:ext cx="30963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tt-RU" sz="2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әп-зәңгәр</a:t>
            </a:r>
            <a:endParaRPr lang="tt-RU" sz="2800" b="1" dirty="0" smtClean="0">
              <a:ln/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620688"/>
            <a:ext cx="2736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t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tt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ып-кызыл</a:t>
            </a:r>
            <a:endParaRPr lang="tt-RU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56176" y="548680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кызгылт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1484784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зәңгәрсу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084168" y="2780928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яшькелт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84168" y="4293096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саргылт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6-tub-ru.yandex.net/i?id=50446086-6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836712"/>
            <a:ext cx="1428750" cy="1333501"/>
          </a:xfrm>
          <a:prstGeom prst="rect">
            <a:avLst/>
          </a:prstGeom>
          <a:noFill/>
        </p:spPr>
      </p:pic>
      <p:pic>
        <p:nvPicPr>
          <p:cNvPr id="27652" name="Picture 4" descr="http://im4-tub-ru.yandex.net/i?id=51323671-44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48680"/>
            <a:ext cx="1716782" cy="1550665"/>
          </a:xfrm>
          <a:prstGeom prst="rect">
            <a:avLst/>
          </a:prstGeom>
          <a:noFill/>
        </p:spPr>
      </p:pic>
      <p:pic>
        <p:nvPicPr>
          <p:cNvPr id="27658" name="Picture 10" descr="http://im3-tub-ru.yandex.net/i?id=291362004-22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501008"/>
            <a:ext cx="1247775" cy="1428750"/>
          </a:xfrm>
          <a:prstGeom prst="rect">
            <a:avLst/>
          </a:prstGeom>
          <a:noFill/>
        </p:spPr>
      </p:pic>
      <p:pic>
        <p:nvPicPr>
          <p:cNvPr id="27662" name="Picture 14" descr="http://im0-tub-ru.yandex.net/i?id=375201823-22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645024"/>
            <a:ext cx="1428750" cy="1409700"/>
          </a:xfrm>
          <a:prstGeom prst="rect">
            <a:avLst/>
          </a:prstGeom>
          <a:noFill/>
        </p:spPr>
      </p:pic>
      <p:pic>
        <p:nvPicPr>
          <p:cNvPr id="27664" name="Picture 16" descr="http://im8-tub-ru.yandex.net/i?id=194878450-00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3501008"/>
            <a:ext cx="1428750" cy="1381126"/>
          </a:xfrm>
          <a:prstGeom prst="rect">
            <a:avLst/>
          </a:prstGeom>
          <a:noFill/>
        </p:spPr>
      </p:pic>
      <p:pic>
        <p:nvPicPr>
          <p:cNvPr id="27670" name="Picture 22" descr="http://im5-tub-ru.yandex.net/i?id=70072753-42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764704"/>
            <a:ext cx="1800200" cy="141617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83569" y="2348880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кызыл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347864" y="2420888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tt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ып-кызыл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88224" y="2420888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кызгылт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79911" y="5085184"/>
            <a:ext cx="19728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Ямь-яшел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403647" y="5082660"/>
            <a:ext cx="13897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t-RU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яшел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88224" y="5085184"/>
            <a:ext cx="2740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t-RU" b="1" cap="all" dirty="0" smtClean="0">
                <a:ln w="9000" cmpd="sng">
                  <a:solidFill>
                    <a:srgbClr val="4E854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4E8542">
                        <a:shade val="20000"/>
                        <a:satMod val="245000"/>
                      </a:srgbClr>
                    </a:gs>
                    <a:gs pos="43000">
                      <a:srgbClr val="4E8542">
                        <a:satMod val="255000"/>
                      </a:srgbClr>
                    </a:gs>
                    <a:gs pos="48000">
                      <a:srgbClr val="4E8542">
                        <a:shade val="85000"/>
                        <a:satMod val="255000"/>
                      </a:srgbClr>
                    </a:gs>
                    <a:gs pos="100000">
                      <a:srgbClr val="4E854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яшькелт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5-tub-ru.yandex.net/i?id=305880135-1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08720"/>
            <a:ext cx="1728192" cy="1788790"/>
          </a:xfrm>
          <a:prstGeom prst="rect">
            <a:avLst/>
          </a:prstGeom>
          <a:noFill/>
        </p:spPr>
      </p:pic>
      <p:pic>
        <p:nvPicPr>
          <p:cNvPr id="30724" name="Picture 4" descr="http://im8-tub-ru.yandex.net/i?id=311034044-18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492896"/>
            <a:ext cx="1944216" cy="1716782"/>
          </a:xfrm>
          <a:prstGeom prst="rect">
            <a:avLst/>
          </a:prstGeom>
          <a:noFill/>
        </p:spPr>
      </p:pic>
      <p:pic>
        <p:nvPicPr>
          <p:cNvPr id="30726" name="Picture 6" descr="http://im2-tub-ru.yandex.net/i?id=233496513-66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620688"/>
            <a:ext cx="2016224" cy="21602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31640" y="3244334"/>
            <a:ext cx="1512168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t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сары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3" y="4581128"/>
            <a:ext cx="180020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t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сарырак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3244334"/>
            <a:ext cx="180020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tt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саргылт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4" name="Picture 8" descr="Картинка 26 из 7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76672"/>
            <a:ext cx="2376264" cy="3168352"/>
          </a:xfrm>
          <a:prstGeom prst="rect">
            <a:avLst/>
          </a:prstGeom>
          <a:noFill/>
        </p:spPr>
      </p:pic>
      <p:pic>
        <p:nvPicPr>
          <p:cNvPr id="29706" name="Picture 10" descr="Картинка 561 из 7391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76672"/>
            <a:ext cx="2183135" cy="3240360"/>
          </a:xfrm>
          <a:prstGeom prst="rect">
            <a:avLst/>
          </a:prstGeom>
          <a:noFill/>
        </p:spPr>
      </p:pic>
      <p:pic>
        <p:nvPicPr>
          <p:cNvPr id="29708" name="Picture 12" descr="Картинка 598 из 6299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404664"/>
            <a:ext cx="2675384" cy="324036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03848" y="4005064"/>
            <a:ext cx="280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tt-RU" sz="2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әп-зәңгәр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4005063"/>
            <a:ext cx="21432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t-RU" sz="2800" b="1" dirty="0" smtClean="0">
                <a:ln/>
                <a:solidFill>
                  <a:srgbClr val="1B58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зәңгәр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4005064"/>
            <a:ext cx="21602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t-RU" sz="2800" b="1" dirty="0" smtClean="0">
                <a:ln/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зәңгәрсу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7585" y="4721662"/>
            <a:ext cx="17281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t-RU" sz="2800" b="1" dirty="0" smtClean="0">
                <a:ln/>
                <a:solidFill>
                  <a:srgbClr val="1B58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матур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00192" y="4721662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t-RU" sz="2800" b="1" dirty="0" smtClean="0">
                <a:ln/>
                <a:solidFill>
                  <a:srgbClr val="1B587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матуррак</a:t>
            </a:r>
            <a:endParaRPr lang="ru-RU" sz="28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</TotalTime>
  <Words>53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Нестер</dc:creator>
  <cp:lastModifiedBy>Нестер</cp:lastModifiedBy>
  <cp:revision>14</cp:revision>
  <dcterms:created xsi:type="dcterms:W3CDTF">2011-10-26T15:56:43Z</dcterms:created>
  <dcterms:modified xsi:type="dcterms:W3CDTF">2011-10-26T18:13:56Z</dcterms:modified>
</cp:coreProperties>
</file>