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8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02072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Урок- Обобщение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Тема урока:</a:t>
            </a:r>
          </a:p>
          <a:p>
            <a:pPr marL="0" indent="0" algn="ctr">
              <a:buNone/>
            </a:pPr>
            <a:endParaRPr lang="ru-RU" b="1" dirty="0" smtClean="0"/>
          </a:p>
          <a:p>
            <a:pPr marL="0" indent="0" algn="ctr">
              <a:buNone/>
            </a:pPr>
            <a:r>
              <a:rPr lang="ru-RU" sz="3600" b="1" dirty="0" smtClean="0"/>
              <a:t>«Односоставные предложения в художественном тексте»</a:t>
            </a:r>
          </a:p>
          <a:p>
            <a:pPr marL="0" indent="0" algn="ctr">
              <a:buNone/>
            </a:pPr>
            <a:endParaRPr lang="ru-RU" sz="3600" b="1" dirty="0" smtClean="0"/>
          </a:p>
          <a:p>
            <a:pPr marL="0" indent="0" algn="ctr">
              <a:buNone/>
            </a:pPr>
            <a:r>
              <a:rPr lang="ru-RU" sz="1800" dirty="0" smtClean="0"/>
              <a:t>Урок разработала учитель русского языка и литературы МБ ОУ </a:t>
            </a:r>
            <a:r>
              <a:rPr lang="ru-RU" sz="1800" dirty="0" err="1" smtClean="0"/>
              <a:t>Пеля</a:t>
            </a:r>
            <a:r>
              <a:rPr lang="ru-RU" sz="1800" dirty="0" smtClean="0"/>
              <a:t>-Хованской СОШ </a:t>
            </a:r>
            <a:r>
              <a:rPr lang="ru-RU" sz="1800" dirty="0" err="1" smtClean="0"/>
              <a:t>Клокова</a:t>
            </a:r>
            <a:r>
              <a:rPr lang="ru-RU" sz="1800" dirty="0" smtClean="0"/>
              <a:t> В.В.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6753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7239000" cy="100811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Функции безличных предложений в художественном тексте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7239000" cy="49685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 smtClean="0"/>
              <a:t>«Какое сырое утро!»</a:t>
            </a:r>
          </a:p>
          <a:p>
            <a:pPr marL="0" indent="0">
              <a:buNone/>
            </a:pPr>
            <a:r>
              <a:rPr lang="ru-RU" sz="1600" dirty="0" smtClean="0"/>
              <a:t>За </a:t>
            </a:r>
            <a:r>
              <a:rPr lang="ru-RU" sz="1600" dirty="0"/>
              <a:t>окном мутно. Каплет с крыши. Каплет с черемух. Окна залеплены серым снегом. Он медленно сползает по стеклу, лепится к рамам, набухает…</a:t>
            </a:r>
          </a:p>
          <a:p>
            <a:pPr marL="0" indent="0">
              <a:buNone/>
            </a:pPr>
            <a:r>
              <a:rPr lang="ru-RU" sz="1600" dirty="0"/>
              <a:t>Как болят кости! Ах, как болят кости! Но надо вставать. Надо вставать и работать.</a:t>
            </a:r>
          </a:p>
          <a:p>
            <a:pPr marL="0" indent="0">
              <a:buNone/>
            </a:pPr>
            <a:r>
              <a:rPr lang="ru-RU" sz="1600" dirty="0"/>
              <a:t>Наступило утро. Все люди работают. И мне надо работать.</a:t>
            </a:r>
          </a:p>
          <a:p>
            <a:pPr marL="0" indent="0">
              <a:buNone/>
            </a:pPr>
            <a:r>
              <a:rPr lang="ru-RU" sz="1600" dirty="0"/>
              <a:t>Но как болят кости! И старые раны болят. Полежу еще маленько, чуть-чуть…</a:t>
            </a:r>
          </a:p>
          <a:p>
            <a:pPr marL="0" indent="0">
              <a:buNone/>
            </a:pPr>
            <a:r>
              <a:rPr lang="ru-RU" sz="1600" dirty="0"/>
              <a:t>Я ведь заработал право полежать? но мало ли кто и чего заработал! Кто подсчитывал? Надо вставать. Вставать! Вставать!</a:t>
            </a:r>
          </a:p>
          <a:p>
            <a:pPr marL="0" indent="0">
              <a:buNone/>
            </a:pPr>
            <a:r>
              <a:rPr lang="ru-RU" sz="1600" dirty="0"/>
              <a:t>Все то же сырое утро, нет, уже день, мутный, промозглый, родившийся из морока и стыни. Все так же каплет с черемух. Мимо окон проехал дядя Федя на мокрой лошади к ферме – он везет вонючий силос.</a:t>
            </a:r>
          </a:p>
          <a:p>
            <a:pPr marL="0" indent="0">
              <a:buNone/>
            </a:pPr>
            <a:r>
              <a:rPr lang="ru-RU" sz="1600" dirty="0"/>
              <a:t>Я вожу ручкой по бумаге. И дяде Феде, и лошади, и мне не хочется работать.</a:t>
            </a:r>
          </a:p>
          <a:p>
            <a:pPr marL="0" indent="0">
              <a:buNone/>
            </a:pPr>
            <a:r>
              <a:rPr lang="ru-RU" sz="1600" dirty="0"/>
              <a:t>Но бегут строки все быстрее, быстрее, и мимо окон бежит лошадь с пустыми санями. Бежит, фыркает – разогрелась. Может быть, завтра наступит ясное утро и перестанут болеть кости. Да и сейчас они уже глуше болят.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35388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/>
              <a:t>Функции безличных предложений в художественном тексте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Найдите и выпишите односоставные предложения, определите их </a:t>
            </a:r>
            <a:r>
              <a:rPr lang="ru-RU" dirty="0" smtClean="0"/>
              <a:t>вид.</a:t>
            </a:r>
          </a:p>
          <a:p>
            <a:r>
              <a:rPr lang="ru-RU" dirty="0"/>
              <a:t>Что дает писателю употребление безличных предложений?</a:t>
            </a:r>
          </a:p>
          <a:p>
            <a:r>
              <a:rPr lang="ru-RU" dirty="0"/>
              <a:t>Это яркая и лаконичная форма описания состояния природы, человека или окружающей среды. Безличные предложения делают повествование более эмоциональным. С их помощью действию можно придать оттенок стихийности.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2539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732696"/>
          </a:xfrm>
        </p:spPr>
        <p:txBody>
          <a:bodyPr/>
          <a:lstStyle/>
          <a:p>
            <a:pPr algn="ctr"/>
            <a:r>
              <a:rPr lang="ru-RU" dirty="0" smtClean="0"/>
              <a:t>Практическая работа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Проанализируйте </a:t>
            </a:r>
            <a:r>
              <a:rPr lang="ru-RU" dirty="0"/>
              <a:t>миниатюру «Тоска»:</a:t>
            </a:r>
          </a:p>
          <a:p>
            <a:r>
              <a:rPr lang="ru-RU" dirty="0" smtClean="0"/>
              <a:t>найдите </a:t>
            </a:r>
            <a:r>
              <a:rPr lang="ru-RU" dirty="0"/>
              <a:t>и охарактеризуйте односоставные предложения;</a:t>
            </a:r>
          </a:p>
          <a:p>
            <a:r>
              <a:rPr lang="ru-RU" dirty="0" smtClean="0"/>
              <a:t>определите </a:t>
            </a:r>
            <a:r>
              <a:rPr lang="ru-RU" dirty="0"/>
              <a:t>их роль в тексте;</a:t>
            </a:r>
          </a:p>
          <a:p>
            <a:r>
              <a:rPr lang="ru-RU" dirty="0" smtClean="0"/>
              <a:t>вставьте </a:t>
            </a:r>
            <a:r>
              <a:rPr lang="ru-RU" dirty="0"/>
              <a:t>пропущенные буквы и обозначьте </a:t>
            </a:r>
            <a:r>
              <a:rPr lang="ru-RU" dirty="0" smtClean="0"/>
              <a:t>орфограммы.</a:t>
            </a:r>
            <a:endParaRPr lang="ru-RU" dirty="0"/>
          </a:p>
        </p:txBody>
      </p:sp>
      <p:pic>
        <p:nvPicPr>
          <p:cNvPr id="5122" name="Picture 2" descr="C:\Users\андрей\Downloads\астафьев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628800"/>
            <a:ext cx="3108960" cy="233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862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60648"/>
            <a:ext cx="7239000" cy="5939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7239000" cy="5619024"/>
          </a:xfrm>
        </p:spPr>
        <p:txBody>
          <a:bodyPr/>
          <a:lstStyle/>
          <a:p>
            <a:r>
              <a:rPr lang="ru-RU" dirty="0" smtClean="0"/>
              <a:t>Подведение итогов урока.</a:t>
            </a:r>
          </a:p>
          <a:p>
            <a:r>
              <a:rPr lang="ru-RU" dirty="0" smtClean="0"/>
              <a:t>Домашнее задание: сочинение-миниатюра с использованием разных видов односоставных предложений.</a:t>
            </a:r>
          </a:p>
          <a:p>
            <a:r>
              <a:rPr lang="ru-RU" dirty="0" smtClean="0"/>
              <a:t>Спасибо за работу на уроке.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936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Цель урока: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b="1" dirty="0" smtClean="0"/>
              <a:t>Понаблюдать, проследить, выяснить, как «работают»  односоставные предложения в тексте, как помогают создавать художественный образ.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6886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04704"/>
          </a:xfrm>
        </p:spPr>
        <p:txBody>
          <a:bodyPr/>
          <a:lstStyle/>
          <a:p>
            <a:pPr algn="ctr"/>
            <a:r>
              <a:rPr lang="ru-RU" dirty="0" smtClean="0"/>
              <a:t>Эпиграф к уроку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Учиться хорошей, спокойной, интеллигентной речи надо долго и внимательно – прислушиваться, запоминая, замечая, читая и изучая. Наша речь – важнейшая часть не только нашего поведения, но и нашей личности, наших души, ума, нашей способности не поддаваться влияниям среды, если она «затягивает».</a:t>
            </a:r>
          </a:p>
          <a:p>
            <a:pPr marL="0" indent="0">
              <a:buNone/>
            </a:pPr>
            <a:r>
              <a:rPr lang="ru-RU" dirty="0" smtClean="0"/>
              <a:t>                                Д.С. Лихачев «Как говорить?»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98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Реализация домашнего задания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6229641"/>
              </p:ext>
            </p:extLst>
          </p:nvPr>
        </p:nvGraphicFramePr>
        <p:xfrm>
          <a:off x="1061085" y="2199418"/>
          <a:ext cx="6031230" cy="36672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51305"/>
                <a:gridCol w="2409825"/>
                <a:gridCol w="20701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Вид односоставного предложения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Способ выражения главного члена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            Пример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Определенно-личное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глагол в форме 1-го или 2-го лица ед. или мн. числа.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u="sng">
                          <a:effectLst/>
                        </a:rPr>
                        <a:t>Жду</a:t>
                      </a:r>
                      <a:r>
                        <a:rPr lang="ru-RU" sz="1200">
                          <a:effectLst/>
                        </a:rPr>
                        <a:t> от тебя известий.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Неопределённо - личное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глагол в форме 3-го л. мн.ч. наст. и буд. вр. и в форме мн.ч. прош. вр.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u="sng">
                          <a:effectLst/>
                        </a:rPr>
                        <a:t>Стучат</a:t>
                      </a:r>
                      <a:r>
                        <a:rPr lang="ru-RU" sz="1200">
                          <a:effectLst/>
                        </a:rPr>
                        <a:t> в дверь.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Безличные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Нет и не может быть подлежащего.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∙ безличный глагол (</a:t>
                      </a:r>
                      <a:r>
                        <a:rPr lang="ru-RU" sz="1200" dirty="0" err="1">
                          <a:effectLst/>
                        </a:rPr>
                        <a:t>прош</a:t>
                      </a:r>
                      <a:r>
                        <a:rPr lang="ru-RU" sz="1200" dirty="0">
                          <a:effectLst/>
                        </a:rPr>
                        <a:t>. </a:t>
                      </a:r>
                      <a:r>
                        <a:rPr lang="ru-RU" sz="1200" dirty="0" err="1">
                          <a:effectLst/>
                        </a:rPr>
                        <a:t>вр</a:t>
                      </a:r>
                      <a:r>
                        <a:rPr lang="ru-RU" sz="1200" dirty="0">
                          <a:effectLst/>
                        </a:rPr>
                        <a:t>., ед. ч., ср. р.)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∙ глагол 3 лица ед. ч.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∙ инфинитив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∙ наречие, слово нет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effectLst/>
                        </a:rPr>
                        <a:t>Вечерело.</a:t>
                      </a:r>
                      <a:endParaRPr lang="ru-RU" sz="1100" u="sng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effectLst/>
                        </a:rPr>
                        <a:t>Светает. </a:t>
                      </a:r>
                      <a:endParaRPr lang="ru-RU" sz="1100" u="sng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У меня </a:t>
                      </a:r>
                      <a:r>
                        <a:rPr lang="ru-RU" sz="1200" u="sng" dirty="0">
                          <a:effectLst/>
                        </a:rPr>
                        <a:t>нет </a:t>
                      </a:r>
                      <a:r>
                        <a:rPr lang="ru-RU" sz="1200" dirty="0">
                          <a:effectLst/>
                        </a:rPr>
                        <a:t>времени.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Назывные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сущ. в форме И.п., может быть указат. частица вот или вон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Тихий </a:t>
                      </a:r>
                      <a:r>
                        <a:rPr lang="ru-RU" sz="1200" u="sng" dirty="0" smtClean="0">
                          <a:effectLst/>
                        </a:rPr>
                        <a:t>вечер</a:t>
                      </a:r>
                      <a:r>
                        <a:rPr lang="ru-RU" sz="1200" dirty="0">
                          <a:effectLst/>
                        </a:rPr>
                        <a:t>. </a:t>
                      </a:r>
                      <a:r>
                        <a:rPr lang="ru-RU" sz="1200" dirty="0" smtClean="0">
                          <a:effectLst/>
                        </a:rPr>
                        <a:t> </a:t>
                      </a:r>
                      <a:r>
                        <a:rPr lang="ru-RU" sz="1200" dirty="0">
                          <a:effectLst/>
                        </a:rPr>
                        <a:t/>
                      </a:r>
                      <a:br>
                        <a:rPr lang="ru-RU" sz="1200" dirty="0">
                          <a:effectLst/>
                        </a:rPr>
                      </a:br>
                      <a:r>
                        <a:rPr lang="ru-RU" sz="1200" u="sng" dirty="0">
                          <a:effectLst/>
                        </a:rPr>
                        <a:t>Зима</a:t>
                      </a:r>
                      <a:r>
                        <a:rPr lang="ru-RU" sz="1200" dirty="0">
                          <a:effectLst/>
                        </a:rPr>
                        <a:t>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422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Анализ поэтического текста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33082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Едем бором, чёрными лесами.</a:t>
            </a:r>
          </a:p>
          <a:p>
            <a:pPr marL="0" indent="0">
              <a:buNone/>
            </a:pPr>
            <a:r>
              <a:rPr lang="ru-RU" sz="2000" dirty="0" smtClean="0"/>
              <a:t>Вот гора, песчаный спуск в долину.</a:t>
            </a:r>
          </a:p>
          <a:p>
            <a:pPr marL="0" indent="0">
              <a:buNone/>
            </a:pPr>
            <a:r>
              <a:rPr lang="ru-RU" sz="2000" dirty="0" smtClean="0"/>
              <a:t>Вечереет.</a:t>
            </a:r>
          </a:p>
          <a:p>
            <a:pPr marL="0" indent="0">
              <a:buNone/>
            </a:pPr>
            <a:r>
              <a:rPr lang="ru-RU" sz="2000" dirty="0" smtClean="0"/>
              <a:t>На горе над нами</a:t>
            </a:r>
          </a:p>
          <a:p>
            <a:pPr marL="0" indent="0">
              <a:buNone/>
            </a:pPr>
            <a:r>
              <a:rPr lang="ru-RU" sz="2000" dirty="0" smtClean="0"/>
              <a:t>Лес щетинит новую вершину.</a:t>
            </a:r>
          </a:p>
          <a:p>
            <a:pPr marL="0" indent="0">
              <a:buNone/>
            </a:pPr>
            <a:r>
              <a:rPr lang="ru-RU" sz="2000" dirty="0" smtClean="0"/>
              <a:t>И темным-темно в той новой чаще,</a:t>
            </a:r>
          </a:p>
          <a:p>
            <a:pPr marL="0" indent="0">
              <a:buNone/>
            </a:pPr>
            <a:r>
              <a:rPr lang="ru-RU" sz="2000" dirty="0" smtClean="0"/>
              <a:t>Где опять скрывается дорога.</a:t>
            </a:r>
          </a:p>
          <a:p>
            <a:pPr marL="0" indent="0">
              <a:buNone/>
            </a:pPr>
            <a:r>
              <a:rPr lang="ru-RU" sz="2000" dirty="0" smtClean="0"/>
              <a:t>И враждебен мой ямщик молчащий.</a:t>
            </a:r>
          </a:p>
          <a:p>
            <a:pPr marL="0" indent="0">
              <a:buNone/>
            </a:pPr>
            <a:r>
              <a:rPr lang="ru-RU" sz="2000" dirty="0" smtClean="0"/>
              <a:t>И надежда в сердце лишь на бога.</a:t>
            </a:r>
          </a:p>
          <a:p>
            <a:pPr marL="0" indent="0">
              <a:buNone/>
            </a:pPr>
            <a:r>
              <a:rPr lang="ru-RU" sz="2000" dirty="0" smtClean="0"/>
              <a:t>                                     И.А. Бунин «Едем бором, черными лесами…»</a:t>
            </a:r>
            <a:endParaRPr lang="ru-RU" sz="2000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4955" y="1556792"/>
            <a:ext cx="2475397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904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Задания к тексту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dirty="0" smtClean="0"/>
              <a:t>Спишите </a:t>
            </a:r>
            <a:r>
              <a:rPr lang="ru-RU" dirty="0"/>
              <a:t>текст. Определите главные члены предложений. Укажите, чем они выражены.</a:t>
            </a:r>
          </a:p>
          <a:p>
            <a:r>
              <a:rPr lang="ru-RU" dirty="0"/>
              <a:t> </a:t>
            </a:r>
            <a:r>
              <a:rPr lang="ru-RU" dirty="0" smtClean="0"/>
              <a:t>Все </a:t>
            </a:r>
            <a:r>
              <a:rPr lang="ru-RU" dirty="0"/>
              <a:t>ли типы односоставных предложений встретились в тексте?  Определите и запишите  тип каждого из односоставных предложений..</a:t>
            </a:r>
          </a:p>
          <a:p>
            <a:r>
              <a:rPr lang="ru-RU" dirty="0"/>
              <a:t> </a:t>
            </a:r>
            <a:r>
              <a:rPr lang="ru-RU" dirty="0" smtClean="0"/>
              <a:t>Каковы </a:t>
            </a:r>
            <a:r>
              <a:rPr lang="ru-RU" dirty="0"/>
              <a:t>тема и идея стихотворения?</a:t>
            </a:r>
          </a:p>
          <a:p>
            <a:r>
              <a:rPr lang="ru-RU" dirty="0" smtClean="0"/>
              <a:t> </a:t>
            </a:r>
            <a:r>
              <a:rPr lang="ru-RU" dirty="0"/>
              <a:t>Какие художественные средства использует </a:t>
            </a:r>
            <a:r>
              <a:rPr lang="ru-RU" dirty="0" smtClean="0"/>
              <a:t>поэт?</a:t>
            </a:r>
          </a:p>
          <a:p>
            <a:r>
              <a:rPr lang="ru-RU" dirty="0" smtClean="0"/>
              <a:t>Объясните </a:t>
            </a:r>
            <a:r>
              <a:rPr lang="ru-RU" dirty="0"/>
              <a:t>орфограммы в личных окончаниях глаголов.</a:t>
            </a:r>
          </a:p>
        </p:txBody>
      </p:sp>
    </p:spTree>
    <p:extLst>
      <p:ext uri="{BB962C8B-B14F-4D97-AF65-F5344CB8AC3E}">
        <p14:creationId xmlns:p14="http://schemas.microsoft.com/office/powerpoint/2010/main" val="249681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Анализ миниатюр </a:t>
            </a:r>
            <a:r>
              <a:rPr lang="ru-RU" dirty="0" err="1" smtClean="0"/>
              <a:t>В.П.Астафьева</a:t>
            </a:r>
            <a:r>
              <a:rPr lang="ru-RU" dirty="0" smtClean="0"/>
              <a:t> «</a:t>
            </a:r>
            <a:r>
              <a:rPr lang="ru-RU" dirty="0" err="1" smtClean="0"/>
              <a:t>Затеси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70784" cy="4525963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«</a:t>
            </a:r>
            <a:r>
              <a:rPr lang="ru-RU" dirty="0" err="1"/>
              <a:t>Затеси</a:t>
            </a:r>
            <a:r>
              <a:rPr lang="ru-RU" dirty="0"/>
              <a:t>» - это короткие рассказы - воспоминания, раздумья о жизни, о  природе, о любви, бытовые зарисовки. В них звучит страстный призыв писателя к ответственности человека за все, что происходит на земле  и в его личной жизни. Что же такое </a:t>
            </a:r>
            <a:r>
              <a:rPr lang="ru-RU" dirty="0" err="1"/>
              <a:t>затесь</a:t>
            </a:r>
            <a:r>
              <a:rPr lang="ru-RU" dirty="0"/>
              <a:t>? Это </a:t>
            </a:r>
            <a:r>
              <a:rPr lang="ru-RU" dirty="0" err="1"/>
              <a:t>стёс</a:t>
            </a:r>
            <a:r>
              <a:rPr lang="ru-RU" dirty="0"/>
              <a:t>, сделанный на дереве топором или другим острым предметом. Делали его таежники для того, чтобы белеющая на стволе дерева метка была видна издалека, и ходили по тайге от метки к метке.</a:t>
            </a:r>
          </a:p>
          <a:p>
            <a:endParaRPr lang="ru-RU" dirty="0"/>
          </a:p>
        </p:txBody>
      </p:sp>
      <p:pic>
        <p:nvPicPr>
          <p:cNvPr id="3074" name="Picture 2" descr="C:\Users\андрей\Downloads\затеси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844824"/>
            <a:ext cx="2847967" cy="3673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544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380768"/>
          </a:xfrm>
        </p:spPr>
        <p:txBody>
          <a:bodyPr>
            <a:noAutofit/>
          </a:bodyPr>
          <a:lstStyle/>
          <a:p>
            <a:pPr algn="ctr"/>
            <a:r>
              <a:rPr lang="ru-RU" sz="2800" smtClean="0"/>
              <a:t>Наблюдение </a:t>
            </a:r>
            <a:r>
              <a:rPr lang="ru-RU" sz="2800" dirty="0" smtClean="0"/>
              <a:t>за ролью назывных предложений в художественном тексте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1844824"/>
            <a:ext cx="4176464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/>
              <a:t>«Мелодия»</a:t>
            </a:r>
            <a:endParaRPr lang="ru-RU" b="1" dirty="0"/>
          </a:p>
          <a:p>
            <a:pPr marL="0" indent="0">
              <a:buNone/>
            </a:pPr>
            <a:r>
              <a:rPr lang="ru-RU" dirty="0"/>
              <a:t>Пестрый лист. Красный шиповник. Искры обклеванной калины в серых кустах. Желтая хвойная </a:t>
            </a:r>
            <a:r>
              <a:rPr lang="ru-RU" dirty="0" err="1"/>
              <a:t>опадь</a:t>
            </a:r>
            <a:r>
              <a:rPr lang="ru-RU" dirty="0"/>
              <a:t> с лиственниц. Черная, обнаженная земля под горою. Зачем так скоро?!</a:t>
            </a:r>
          </a:p>
          <a:p>
            <a:endParaRPr lang="ru-RU" dirty="0"/>
          </a:p>
        </p:txBody>
      </p:sp>
      <p:pic>
        <p:nvPicPr>
          <p:cNvPr id="4098" name="Picture 2" descr="C:\Users\андрей\Downloads\затеси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708920"/>
            <a:ext cx="3036482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721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242048" cy="12744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Наблюдение </a:t>
            </a:r>
            <a:r>
              <a:rPr lang="ru-RU" sz="2800" dirty="0"/>
              <a:t>за ролью назывных предложений в художественном тексте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 </a:t>
            </a:r>
            <a:r>
              <a:rPr lang="ru-RU" dirty="0"/>
              <a:t>Встретились ли в миниатюре односоставные предложения? Какие преобладают?</a:t>
            </a:r>
          </a:p>
          <a:p>
            <a:r>
              <a:rPr lang="ru-RU" dirty="0"/>
              <a:t> </a:t>
            </a:r>
            <a:r>
              <a:rPr lang="ru-RU" dirty="0" smtClean="0"/>
              <a:t>Какова </a:t>
            </a:r>
            <a:r>
              <a:rPr lang="ru-RU" dirty="0"/>
              <a:t>роль назывных предложений в данном тексте?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1"/>
            <a:ext cx="3520440" cy="4277072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Из шести предложений в данной миниатюре пять назывных, одно безличное. Назывные предложения утверждают наличие, существование предметов, явлений, состояний в настоящее время. Такие предложения здесь не случайны: они позволяют лаконично изобразить картины природы. А как емко и ощутимо передано состояние автора в последнем предложении!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308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107</TotalTime>
  <Words>892</Words>
  <Application>Microsoft Office PowerPoint</Application>
  <PresentationFormat>Экран (4:3)</PresentationFormat>
  <Paragraphs>84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Урок- Обобщение</vt:lpstr>
      <vt:lpstr>Цель урока:</vt:lpstr>
      <vt:lpstr>Эпиграф к уроку</vt:lpstr>
      <vt:lpstr>Реализация домашнего задания</vt:lpstr>
      <vt:lpstr>Анализ поэтического текста</vt:lpstr>
      <vt:lpstr>Задания к тексту</vt:lpstr>
      <vt:lpstr>Анализ миниатюр В.П.Астафьева «Затеси»</vt:lpstr>
      <vt:lpstr>Наблюдение за ролью назывных предложений в художественном тексте</vt:lpstr>
      <vt:lpstr>Наблюдение за ролью назывных предложений в художественном тексте</vt:lpstr>
      <vt:lpstr>Функции безличных предложений в художественном тексте</vt:lpstr>
      <vt:lpstr>Функции безличных предложений в художественном тексте</vt:lpstr>
      <vt:lpstr>Практическая работа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Урок- Обобщение</dc:title>
  <dc:creator>андрей</dc:creator>
  <cp:lastModifiedBy>андрей</cp:lastModifiedBy>
  <cp:revision>11</cp:revision>
  <dcterms:created xsi:type="dcterms:W3CDTF">2014-12-09T11:46:05Z</dcterms:created>
  <dcterms:modified xsi:type="dcterms:W3CDTF">2014-12-09T14:05:02Z</dcterms:modified>
</cp:coreProperties>
</file>