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103F82-A615-4D93-ABC3-8527C8F4A3BA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FB8970-52A3-408A-8981-21739697E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72207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Самое интересное в нашем Детском Саду.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229200"/>
            <a:ext cx="5040560" cy="136815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Презентацию подготовила:</a:t>
            </a:r>
          </a:p>
          <a:p>
            <a:pPr algn="r"/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Загороднева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Ирина Павловна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340768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Прощай,</a:t>
            </a:r>
            <a:endParaRPr lang="ru-RU" sz="5400" b="1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92896"/>
            <a:ext cx="62646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2012-2013</a:t>
            </a:r>
            <a:endParaRPr lang="ru-RU" sz="96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ба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229200"/>
            <a:ext cx="2088232" cy="1628800"/>
          </a:xfrm>
        </p:spPr>
      </p:pic>
      <p:pic>
        <p:nvPicPr>
          <p:cNvPr id="9" name="Рисунок 8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869160"/>
            <a:ext cx="1584176" cy="1097561"/>
          </a:xfrm>
          <a:prstGeom prst="rect">
            <a:avLst/>
          </a:prstGeom>
        </p:spPr>
      </p:pic>
      <p:pic>
        <p:nvPicPr>
          <p:cNvPr id="10" name="Рисунок 9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1247775" cy="792485"/>
          </a:xfrm>
          <a:prstGeom prst="rect">
            <a:avLst/>
          </a:prstGeom>
        </p:spPr>
      </p:pic>
      <p:pic>
        <p:nvPicPr>
          <p:cNvPr id="12" name="Рисунок 11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-171400"/>
            <a:ext cx="1656184" cy="1224136"/>
          </a:xfrm>
          <a:prstGeom prst="rect">
            <a:avLst/>
          </a:prstGeom>
        </p:spPr>
      </p:pic>
      <p:pic>
        <p:nvPicPr>
          <p:cNvPr id="13" name="Рисунок 12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8680"/>
            <a:ext cx="1247775" cy="936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Мы учились!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5328592" cy="3996444"/>
          </a:xfrm>
          <a:prstGeom prst="rect">
            <a:avLst/>
          </a:prstGeom>
        </p:spPr>
      </p:pic>
      <p:pic>
        <p:nvPicPr>
          <p:cNvPr id="6" name="Рисунок 5" descr="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542219"/>
            <a:ext cx="4752528" cy="3488959"/>
          </a:xfrm>
          <a:prstGeom prst="rect">
            <a:avLst/>
          </a:prstGeom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3717032"/>
            <a:ext cx="4254050" cy="2911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Мы соревновались!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264085" cy="5157192"/>
          </a:xfrm>
          <a:prstGeom prst="rect">
            <a:avLst/>
          </a:prstGeom>
        </p:spPr>
      </p:pic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485324" y="1556793"/>
            <a:ext cx="5280587" cy="3960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Мы были артистами!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image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40693"/>
            <a:ext cx="5652120" cy="4117308"/>
          </a:xfrm>
        </p:spPr>
      </p:pic>
      <p:pic>
        <p:nvPicPr>
          <p:cNvPr id="5" name="Рисунок 4" descr="742235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4664"/>
            <a:ext cx="1143000" cy="1038225"/>
          </a:xfrm>
          <a:prstGeom prst="rect">
            <a:avLst/>
          </a:prstGeom>
        </p:spPr>
      </p:pic>
      <p:pic>
        <p:nvPicPr>
          <p:cNvPr id="6" name="Рисунок 5" descr="1330674000_orkest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140968"/>
            <a:ext cx="2931077" cy="3717032"/>
          </a:xfrm>
          <a:prstGeom prst="rect">
            <a:avLst/>
          </a:prstGeom>
        </p:spPr>
      </p:pic>
      <p:pic>
        <p:nvPicPr>
          <p:cNvPr id="8" name="Рисунок 7" descr="DSC_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392392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-0.52292 C -0.08455 -0.49977 -0.13629 -0.47663 -0.13924 -0.44121 C -0.14219 -0.40579 -0.07743 -0.34538 -0.05052 -0.30996 C -0.02361 -0.27454 0.04913 -0.25394 0.02205 -0.22825 C -0.00504 -0.20255 -0.21146 -0.1926 -0.21337 -0.15533 C -0.21528 -0.11806 -0.10226 -0.06135 0.01076 -0.00463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Мы праздновали!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бук 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2592732" cy="2830021"/>
          </a:xfrm>
        </p:spPr>
      </p:pic>
      <p:pic>
        <p:nvPicPr>
          <p:cNvPr id="5" name="Рисунок 4" descr="бук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2488595" cy="3456384"/>
          </a:xfrm>
          <a:prstGeom prst="rect">
            <a:avLst/>
          </a:prstGeom>
        </p:spPr>
      </p:pic>
      <p:pic>
        <p:nvPicPr>
          <p:cNvPr id="6" name="Рисунок 5" descr="бук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3284984"/>
            <a:ext cx="1987273" cy="1821667"/>
          </a:xfrm>
          <a:prstGeom prst="rect">
            <a:avLst/>
          </a:prstGeom>
        </p:spPr>
      </p:pic>
      <p:pic>
        <p:nvPicPr>
          <p:cNvPr id="7" name="Рисунок 6" descr="бук 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05064"/>
            <a:ext cx="1353403" cy="1440160"/>
          </a:xfrm>
          <a:prstGeom prst="rect">
            <a:avLst/>
          </a:prstGeom>
        </p:spPr>
      </p:pic>
      <p:pic>
        <p:nvPicPr>
          <p:cNvPr id="8" name="Рисунок 7" descr="бук 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725144"/>
            <a:ext cx="1520639" cy="1538742"/>
          </a:xfrm>
          <a:prstGeom prst="rect">
            <a:avLst/>
          </a:prstGeom>
        </p:spPr>
      </p:pic>
      <p:pic>
        <p:nvPicPr>
          <p:cNvPr id="9" name="Рисунок 8" descr="бук 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878124"/>
            <a:ext cx="1368152" cy="138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Мы играли!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Безымянный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032448" cy="3456384"/>
          </a:xfrm>
          <a:prstGeom prst="rect">
            <a:avLst/>
          </a:prstGeom>
        </p:spPr>
      </p:pic>
      <p:pic>
        <p:nvPicPr>
          <p:cNvPr id="4" name="Содержимое 3" descr="1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4103694"/>
            <a:ext cx="3672408" cy="2754306"/>
          </a:xfrm>
        </p:spPr>
      </p:pic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482453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ба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933056"/>
            <a:ext cx="2160240" cy="2664296"/>
          </a:xfrm>
        </p:spPr>
      </p:pic>
      <p:sp>
        <p:nvSpPr>
          <p:cNvPr id="4" name="Прямоугольник 3"/>
          <p:cNvSpPr/>
          <p:nvPr/>
        </p:nvSpPr>
        <p:spPr>
          <a:xfrm>
            <a:off x="2267744" y="1268760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Здравствуй,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2013-2014</a:t>
            </a:r>
            <a:endParaRPr lang="ru-RU" sz="96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85184"/>
            <a:ext cx="1247775" cy="1440557"/>
          </a:xfrm>
          <a:prstGeom prst="rect">
            <a:avLst/>
          </a:prstGeom>
        </p:spPr>
      </p:pic>
      <p:pic>
        <p:nvPicPr>
          <p:cNvPr id="8" name="Рисунок 7" descr="б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1656184" cy="188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32263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ГБОУ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детский сад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комбинированного вида №1428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города Москвы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4509120"/>
            <a:ext cx="4227240" cy="17488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40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Самое интересное в нашем Детском Саду.</vt:lpstr>
      <vt:lpstr>Слайд 2</vt:lpstr>
      <vt:lpstr>Мы учились!</vt:lpstr>
      <vt:lpstr>Мы соревновались!</vt:lpstr>
      <vt:lpstr>Мы были артистами!</vt:lpstr>
      <vt:lpstr>Мы праздновали!</vt:lpstr>
      <vt:lpstr>Мы играли!</vt:lpstr>
      <vt:lpstr>Слайд 8</vt:lpstr>
      <vt:lpstr>ГБОУ  детский сад  комбинированного вида №1428 города Москвы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Самое интересное в нашем Детском Саду.</dc:title>
  <dc:creator>Andrey</dc:creator>
  <cp:lastModifiedBy>Andrey</cp:lastModifiedBy>
  <cp:revision>9</cp:revision>
  <dcterms:created xsi:type="dcterms:W3CDTF">2013-06-05T06:10:19Z</dcterms:created>
  <dcterms:modified xsi:type="dcterms:W3CDTF">2013-06-05T07:52:47Z</dcterms:modified>
</cp:coreProperties>
</file>