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6" r:id="rId3"/>
    <p:sldId id="279" r:id="rId4"/>
    <p:sldId id="268" r:id="rId5"/>
    <p:sldId id="285" r:id="rId6"/>
    <p:sldId id="280" r:id="rId7"/>
    <p:sldId id="281" r:id="rId8"/>
    <p:sldId id="284" r:id="rId9"/>
    <p:sldId id="282" r:id="rId10"/>
    <p:sldId id="28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96633"/>
    <a:srgbClr val="EEECE1"/>
    <a:srgbClr val="FFFF99"/>
    <a:srgbClr val="FFFF00"/>
    <a:srgbClr val="FFFF66"/>
    <a:srgbClr val="FF9999"/>
    <a:srgbClr val="FF7C8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DBBD4-FCCE-4E96-8557-A531E62FC1D9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1C25-7061-4805-B8F3-ABC038E1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FED1-EF49-448B-BAE6-1DE09F60E57A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D54EA-CBB5-4E10-86ED-F159B09CB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B980-2ED0-41CD-98E1-59658F2380E1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078A-E0D1-45B2-9A38-035F55CD2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E702-A12B-4D0A-8E58-FDD0BC00667D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5312-E583-4D3D-8DD5-247852A60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04C9-3541-4399-A8F8-663B1538F87A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B4250-66EC-49E1-9836-537D61CC7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AAAE-AF3A-43B9-A6EC-522823A5C1D6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F88A-12B6-4CE3-B0A3-B6BEE83CE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B844A-E839-4945-BDAE-20E0355E7547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1805-8C43-4344-BD83-AC00311C1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308E-DA69-427F-9B28-42E4F1D3C884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874E-5EDE-4D1A-9903-B0C809DDC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DE31-90A5-4764-965A-105178BCD75B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240F-749A-4801-BD01-17EA0B459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C455-C995-4D85-BFF5-E12DBA85DC7E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ED85-FE40-4718-8506-78559B3F6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119B8-62B3-44CB-934A-2F8BB83B3264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0C9A1-9683-45AA-A392-330692048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182898-6CB2-4751-A45F-D2463735AEA2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96F133-7B8C-4ADB-9BAF-883937315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audio" Target="../media/audio3.wav"/><Relationship Id="rId12" Type="http://schemas.openxmlformats.org/officeDocument/2006/relationships/image" Target="../media/image8.png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audio" Target="../media/audio3.wav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audio" Target="../media/audio3.wav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audio" Target="../media/audio3.wav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audio" Target="../media/audio3.wav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audio" Target="../media/audio3.wav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audio" Target="../media/audio3.wav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404664"/>
            <a:ext cx="9144000" cy="6001643"/>
          </a:xfrm>
          <a:prstGeom prst="rect">
            <a:avLst/>
          </a:prstGeom>
          <a:solidFill>
            <a:schemeClr val="accent5">
              <a:lumMod val="20000"/>
              <a:lumOff val="80000"/>
              <a:alpha val="1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Специальная (коррекционная) общеобразовательная 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школа (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VIII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вида) № 502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Кировского района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Санкт-Петербурга</a:t>
            </a: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1977" y="2132856"/>
            <a:ext cx="602004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Тренажер-раскраска</a:t>
            </a:r>
          </a:p>
          <a:p>
            <a:pPr algn="ctr"/>
            <a:r>
              <a:rPr lang="ru-RU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Русалочка</a:t>
            </a:r>
            <a:endParaRPr lang="ru-RU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229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Автор-составитель:</a:t>
            </a:r>
          </a:p>
          <a:p>
            <a:pPr algn="r">
              <a:defRPr/>
            </a:pP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Матиенко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Елена Анатольевна,</a:t>
            </a:r>
          </a:p>
          <a:p>
            <a:pPr algn="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учитель начальных классов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4371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Математика 3 класс «Умножение числа 2»</a:t>
            </a:r>
          </a:p>
          <a:p>
            <a:pPr algn="ctr"/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24000" y="6498000"/>
            <a:ext cx="72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5" descr="2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0"/>
            <a:ext cx="5137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6" descr="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44450"/>
            <a:ext cx="25209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403648" y="3573463"/>
            <a:ext cx="2304000" cy="1008062"/>
          </a:xfrm>
          <a:prstGeom prst="roundRect">
            <a:avLst>
              <a:gd name="adj" fmla="val 20853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2 Х 10</a:t>
            </a:r>
            <a:endParaRPr lang="ru-RU" sz="54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7413" name="TextBox 39">
            <a:hlinkClick r:id="" action="ppaction://noaction">
              <a:snd r:embed="rId6" name="нет.wav"/>
            </a:hlinkClick>
          </p:cNvPr>
          <p:cNvSpPr txBox="1">
            <a:spLocks noChangeArrowheads="1"/>
          </p:cNvSpPr>
          <p:nvPr/>
        </p:nvSpPr>
        <p:spPr bwMode="auto">
          <a:xfrm>
            <a:off x="7632700" y="5768975"/>
            <a:ext cx="503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 b="1">
              <a:solidFill>
                <a:srgbClr val="002060"/>
              </a:solidFill>
            </a:endParaRPr>
          </a:p>
        </p:txBody>
      </p:sp>
      <p:pic>
        <p:nvPicPr>
          <p:cNvPr id="16" name="Рисунок 15" descr="Рисунок11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4149080"/>
            <a:ext cx="1377582" cy="1273959"/>
          </a:xfrm>
          <a:prstGeom prst="rect">
            <a:avLst/>
          </a:prstGeom>
        </p:spPr>
      </p:pic>
      <p:pic>
        <p:nvPicPr>
          <p:cNvPr id="17" name="Рисунок 16" descr="Рисунок8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5373216"/>
            <a:ext cx="1377582" cy="1273959"/>
          </a:xfrm>
          <a:prstGeom prst="rect">
            <a:avLst/>
          </a:prstGeom>
        </p:spPr>
      </p:pic>
      <p:pic>
        <p:nvPicPr>
          <p:cNvPr id="18" name="Рисунок 17" descr="Рисунок10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19672" y="4653136"/>
            <a:ext cx="1377582" cy="1273959"/>
          </a:xfrm>
          <a:prstGeom prst="rect">
            <a:avLst/>
          </a:prstGeom>
        </p:spPr>
      </p:pic>
      <p:pic>
        <p:nvPicPr>
          <p:cNvPr id="19" name="Рисунок 18" descr="Рисунок12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5776" y="5445224"/>
            <a:ext cx="1377582" cy="1273959"/>
          </a:xfrm>
          <a:prstGeom prst="rect">
            <a:avLst/>
          </a:prstGeom>
        </p:spPr>
      </p:pic>
      <p:pic>
        <p:nvPicPr>
          <p:cNvPr id="20" name="Рисунок 19" descr="Рисунок14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936" y="5539417"/>
            <a:ext cx="1377582" cy="1273959"/>
          </a:xfrm>
          <a:prstGeom prst="rect">
            <a:avLst/>
          </a:prstGeom>
        </p:spPr>
      </p:pic>
      <p:pic>
        <p:nvPicPr>
          <p:cNvPr id="21" name="Рисунок 20" descr="Рисунок16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08104" y="5467409"/>
            <a:ext cx="1377582" cy="1273959"/>
          </a:xfrm>
          <a:prstGeom prst="rect">
            <a:avLst/>
          </a:prstGeom>
        </p:spPr>
      </p:pic>
      <p:pic>
        <p:nvPicPr>
          <p:cNvPr id="22" name="Рисунок 21" descr="Рисунок18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04248" y="5373216"/>
            <a:ext cx="1377582" cy="1273959"/>
          </a:xfrm>
          <a:prstGeom prst="rect">
            <a:avLst/>
          </a:prstGeom>
        </p:spPr>
      </p:pic>
      <p:pic>
        <p:nvPicPr>
          <p:cNvPr id="23" name="Рисунок 22" descr="Рисунок20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66418" y="4653136"/>
            <a:ext cx="1377582" cy="1273959"/>
          </a:xfrm>
          <a:prstGeom prst="rect">
            <a:avLst/>
          </a:prstGeom>
        </p:spPr>
      </p:pic>
      <p:sp>
        <p:nvSpPr>
          <p:cNvPr id="25" name="Управляющая кнопка: назад 24">
            <a:hlinkClick r:id="rId16" action="ppaction://hlinksldjump" highlightClick="1"/>
          </p:cNvPr>
          <p:cNvSpPr/>
          <p:nvPr/>
        </p:nvSpPr>
        <p:spPr>
          <a:xfrm>
            <a:off x="8424000" y="6498000"/>
            <a:ext cx="72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619672" y="4869160"/>
            <a:ext cx="1206705" cy="1080000"/>
          </a:xfrm>
          <a:prstGeom prst="rect">
            <a:avLst/>
          </a:prstGeom>
        </p:spPr>
      </p:pic>
      <p:pic>
        <p:nvPicPr>
          <p:cNvPr id="28" name="Рисунок 27" descr="3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9512" y="4365104"/>
            <a:ext cx="1206706" cy="1080000"/>
          </a:xfrm>
          <a:prstGeom prst="rect">
            <a:avLst/>
          </a:prstGeom>
        </p:spPr>
      </p:pic>
      <p:pic>
        <p:nvPicPr>
          <p:cNvPr id="29" name="Рисунок 28" descr="3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627784" y="5661248"/>
            <a:ext cx="1206706" cy="1080000"/>
          </a:xfrm>
          <a:prstGeom prst="rect">
            <a:avLst/>
          </a:prstGeom>
        </p:spPr>
      </p:pic>
      <p:pic>
        <p:nvPicPr>
          <p:cNvPr id="30" name="Рисунок 29" descr="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139952" y="5778000"/>
            <a:ext cx="1206705" cy="1080000"/>
          </a:xfrm>
          <a:prstGeom prst="rect">
            <a:avLst/>
          </a:prstGeom>
        </p:spPr>
      </p:pic>
      <p:pic>
        <p:nvPicPr>
          <p:cNvPr id="31" name="Рисунок 30" descr="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2120" y="5778000"/>
            <a:ext cx="1206705" cy="1080000"/>
          </a:xfrm>
          <a:prstGeom prst="rect">
            <a:avLst/>
          </a:prstGeom>
        </p:spPr>
      </p:pic>
      <p:pic>
        <p:nvPicPr>
          <p:cNvPr id="32" name="Рисунок 31" descr="3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876256" y="5517232"/>
            <a:ext cx="1206706" cy="1080000"/>
          </a:xfrm>
          <a:prstGeom prst="rect">
            <a:avLst/>
          </a:prstGeom>
        </p:spPr>
      </p:pic>
      <p:pic>
        <p:nvPicPr>
          <p:cNvPr id="33" name="Рисунок 32" descr="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937295" y="4725144"/>
            <a:ext cx="1206705" cy="1080000"/>
          </a:xfrm>
          <a:prstGeom prst="rect">
            <a:avLst/>
          </a:prstGeom>
        </p:spPr>
      </p:pic>
      <p:pic>
        <p:nvPicPr>
          <p:cNvPr id="27" name="Рисунок 26" descr="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23528" y="5589240"/>
            <a:ext cx="1206705" cy="10800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43608" y="3645024"/>
            <a:ext cx="28792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Молодец!</a:t>
            </a:r>
            <a:endParaRPr lang="ru-RU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5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4664"/>
            <a:ext cx="9144000" cy="5732338"/>
          </a:xfrm>
          <a:prstGeom prst="rect">
            <a:avLst/>
          </a:prstGeom>
          <a:solidFill>
            <a:schemeClr val="accent5">
              <a:lumMod val="20000"/>
              <a:lumOff val="80000"/>
              <a:alpha val="1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spcAft>
                <a:spcPts val="300"/>
              </a:spcAft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Aft>
                <a:spcPts val="300"/>
              </a:spcAft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3966" y="1052736"/>
            <a:ext cx="41360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Дорогой друг!</a:t>
            </a:r>
            <a:endParaRPr lang="ru-RU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466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24000" y="6498000"/>
            <a:ext cx="72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206084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Реши пример и выбери один из ответов.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Если ты решишь верно,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то перейдешь к следующему примеру.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725144"/>
            <a:ext cx="4140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Желаю удачи!</a:t>
            </a:r>
            <a:endParaRPr lang="ru-RU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6" descr="1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0"/>
            <a:ext cx="5137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6" descr="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44450"/>
            <a:ext cx="25209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39">
            <a:hlinkClick r:id="" action="ppaction://noaction">
              <a:snd r:embed="rId6" name="нет.wav"/>
            </a:hlinkClick>
          </p:cNvPr>
          <p:cNvSpPr txBox="1">
            <a:spLocks noChangeArrowheads="1"/>
          </p:cNvSpPr>
          <p:nvPr/>
        </p:nvSpPr>
        <p:spPr bwMode="auto">
          <a:xfrm>
            <a:off x="7632700" y="5768975"/>
            <a:ext cx="503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 b="1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03648" y="3573463"/>
            <a:ext cx="2304000" cy="1008062"/>
          </a:xfrm>
          <a:prstGeom prst="roundRect">
            <a:avLst>
              <a:gd name="adj" fmla="val 20853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2 Х 5</a:t>
            </a:r>
            <a:endParaRPr lang="ru-RU" sz="54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53" name="Рисунок 52" descr="Рисунок11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4149080"/>
            <a:ext cx="1377582" cy="1273959"/>
          </a:xfrm>
          <a:prstGeom prst="rect">
            <a:avLst/>
          </a:prstGeom>
        </p:spPr>
      </p:pic>
      <p:pic>
        <p:nvPicPr>
          <p:cNvPr id="54" name="Рисунок 53" descr="Рисунок8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5373216"/>
            <a:ext cx="1377582" cy="1273959"/>
          </a:xfrm>
          <a:prstGeom prst="rect">
            <a:avLst/>
          </a:prstGeom>
        </p:spPr>
      </p:pic>
      <p:pic>
        <p:nvPicPr>
          <p:cNvPr id="55" name="Рисунок 54" descr="Рисунок10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19672" y="4653136"/>
            <a:ext cx="1377582" cy="1273959"/>
          </a:xfrm>
          <a:prstGeom prst="rect">
            <a:avLst/>
          </a:prstGeom>
        </p:spPr>
      </p:pic>
      <p:pic>
        <p:nvPicPr>
          <p:cNvPr id="56" name="Рисунок 55" descr="Рисунок12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5776" y="5445224"/>
            <a:ext cx="1377582" cy="1273959"/>
          </a:xfrm>
          <a:prstGeom prst="rect">
            <a:avLst/>
          </a:prstGeom>
        </p:spPr>
      </p:pic>
      <p:pic>
        <p:nvPicPr>
          <p:cNvPr id="57" name="Рисунок 56" descr="Рисунок14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936" y="5539417"/>
            <a:ext cx="1377582" cy="1273959"/>
          </a:xfrm>
          <a:prstGeom prst="rect">
            <a:avLst/>
          </a:prstGeom>
        </p:spPr>
      </p:pic>
      <p:pic>
        <p:nvPicPr>
          <p:cNvPr id="58" name="Рисунок 57" descr="Рисунок16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08104" y="5467409"/>
            <a:ext cx="1377582" cy="1273959"/>
          </a:xfrm>
          <a:prstGeom prst="rect">
            <a:avLst/>
          </a:prstGeom>
        </p:spPr>
      </p:pic>
      <p:pic>
        <p:nvPicPr>
          <p:cNvPr id="59" name="Рисунок 58" descr="Рисунок18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04248" y="5373216"/>
            <a:ext cx="1377582" cy="1273959"/>
          </a:xfrm>
          <a:prstGeom prst="rect">
            <a:avLst/>
          </a:prstGeom>
        </p:spPr>
      </p:pic>
      <p:pic>
        <p:nvPicPr>
          <p:cNvPr id="60" name="Рисунок 59" descr="Рисунок20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66418" y="4653136"/>
            <a:ext cx="1377582" cy="1273959"/>
          </a:xfrm>
          <a:prstGeom prst="rect">
            <a:avLst/>
          </a:prstGeom>
        </p:spPr>
      </p:pic>
      <p:sp>
        <p:nvSpPr>
          <p:cNvPr id="63" name="Управляющая кнопка: далее 62">
            <a:hlinkClick r:id="" action="ppaction://hlinkshowjump?jump=nextslide" highlightClick="1"/>
          </p:cNvPr>
          <p:cNvSpPr/>
          <p:nvPr/>
        </p:nvSpPr>
        <p:spPr>
          <a:xfrm>
            <a:off x="8424000" y="6498000"/>
            <a:ext cx="72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6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1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0"/>
            <a:ext cx="5137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6" descr="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44450"/>
            <a:ext cx="25209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39">
            <a:hlinkClick r:id="" action="ppaction://noaction">
              <a:snd r:embed="rId6" name="нет.wav"/>
            </a:hlinkClick>
          </p:cNvPr>
          <p:cNvSpPr txBox="1">
            <a:spLocks noChangeArrowheads="1"/>
          </p:cNvSpPr>
          <p:nvPr/>
        </p:nvSpPr>
        <p:spPr bwMode="auto">
          <a:xfrm>
            <a:off x="7632700" y="5768975"/>
            <a:ext cx="503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 b="1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03648" y="3573463"/>
            <a:ext cx="2304000" cy="1008062"/>
          </a:xfrm>
          <a:prstGeom prst="roundRect">
            <a:avLst>
              <a:gd name="adj" fmla="val 20853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2 Х 8</a:t>
            </a:r>
            <a:endParaRPr lang="ru-RU" sz="54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7" name="Рисунок 16" descr="Рисунок11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4149080"/>
            <a:ext cx="1377582" cy="1273959"/>
          </a:xfrm>
          <a:prstGeom prst="rect">
            <a:avLst/>
          </a:prstGeom>
        </p:spPr>
      </p:pic>
      <p:pic>
        <p:nvPicPr>
          <p:cNvPr id="18" name="Рисунок 17" descr="Рисунок8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5373216"/>
            <a:ext cx="1377582" cy="1273959"/>
          </a:xfrm>
          <a:prstGeom prst="rect">
            <a:avLst/>
          </a:prstGeom>
        </p:spPr>
      </p:pic>
      <p:pic>
        <p:nvPicPr>
          <p:cNvPr id="19" name="Рисунок 18" descr="Рисунок10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19672" y="4653136"/>
            <a:ext cx="1377582" cy="1273959"/>
          </a:xfrm>
          <a:prstGeom prst="rect">
            <a:avLst/>
          </a:prstGeom>
        </p:spPr>
      </p:pic>
      <p:pic>
        <p:nvPicPr>
          <p:cNvPr id="20" name="Рисунок 19" descr="Рисунок12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5776" y="5445224"/>
            <a:ext cx="1377582" cy="1273959"/>
          </a:xfrm>
          <a:prstGeom prst="rect">
            <a:avLst/>
          </a:prstGeom>
        </p:spPr>
      </p:pic>
      <p:pic>
        <p:nvPicPr>
          <p:cNvPr id="21" name="Рисунок 20" descr="Рисунок14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936" y="5539417"/>
            <a:ext cx="1377582" cy="1273959"/>
          </a:xfrm>
          <a:prstGeom prst="rect">
            <a:avLst/>
          </a:prstGeom>
        </p:spPr>
      </p:pic>
      <p:pic>
        <p:nvPicPr>
          <p:cNvPr id="22" name="Рисунок 21" descr="Рисунок16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08104" y="5467409"/>
            <a:ext cx="1377582" cy="1273959"/>
          </a:xfrm>
          <a:prstGeom prst="rect">
            <a:avLst/>
          </a:prstGeom>
        </p:spPr>
      </p:pic>
      <p:pic>
        <p:nvPicPr>
          <p:cNvPr id="23" name="Рисунок 22" descr="Рисунок18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04248" y="5373216"/>
            <a:ext cx="1377582" cy="1273959"/>
          </a:xfrm>
          <a:prstGeom prst="rect">
            <a:avLst/>
          </a:prstGeom>
        </p:spPr>
      </p:pic>
      <p:pic>
        <p:nvPicPr>
          <p:cNvPr id="24" name="Рисунок 23" descr="Рисунок20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66418" y="4653136"/>
            <a:ext cx="1377582" cy="1273959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424000" y="6498000"/>
            <a:ext cx="72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5" descr="18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0"/>
            <a:ext cx="5137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6" descr="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44450"/>
            <a:ext cx="25209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39">
            <a:hlinkClick r:id="" action="ppaction://noaction">
              <a:snd r:embed="rId6" name="нет.wav"/>
            </a:hlinkClick>
          </p:cNvPr>
          <p:cNvSpPr txBox="1">
            <a:spLocks noChangeArrowheads="1"/>
          </p:cNvSpPr>
          <p:nvPr/>
        </p:nvSpPr>
        <p:spPr bwMode="auto">
          <a:xfrm>
            <a:off x="7632700" y="5768975"/>
            <a:ext cx="503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 b="1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03648" y="3573463"/>
            <a:ext cx="2304000" cy="1008062"/>
          </a:xfrm>
          <a:prstGeom prst="roundRect">
            <a:avLst>
              <a:gd name="adj" fmla="val 20853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2 Х 3</a:t>
            </a:r>
            <a:endParaRPr lang="ru-RU" sz="54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7" name="Рисунок 16" descr="Рисунок1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4149080"/>
            <a:ext cx="1377582" cy="1273959"/>
          </a:xfrm>
          <a:prstGeom prst="rect">
            <a:avLst/>
          </a:prstGeom>
        </p:spPr>
      </p:pic>
      <p:pic>
        <p:nvPicPr>
          <p:cNvPr id="18" name="Рисунок 17" descr="Рисунок8.png">
            <a:hlinkClick r:id="" action="ppaction://noaction">
              <a:snd r:embed="rId8" name="drumroll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5373216"/>
            <a:ext cx="1377582" cy="1273959"/>
          </a:xfrm>
          <a:prstGeom prst="rect">
            <a:avLst/>
          </a:prstGeom>
        </p:spPr>
      </p:pic>
      <p:pic>
        <p:nvPicPr>
          <p:cNvPr id="19" name="Рисунок 18" descr="Рисунок10.png">
            <a:hlinkClick r:id="" action="ppaction://noaction">
              <a:snd r:embed="rId8" name="drumroll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19672" y="4653136"/>
            <a:ext cx="1377582" cy="1273959"/>
          </a:xfrm>
          <a:prstGeom prst="rect">
            <a:avLst/>
          </a:prstGeom>
        </p:spPr>
      </p:pic>
      <p:pic>
        <p:nvPicPr>
          <p:cNvPr id="20" name="Рисунок 19" descr="Рисунок12.png">
            <a:hlinkClick r:id="" action="ppaction://noaction">
              <a:snd r:embed="rId8" name="drumro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5776" y="5445224"/>
            <a:ext cx="1377582" cy="1273959"/>
          </a:xfrm>
          <a:prstGeom prst="rect">
            <a:avLst/>
          </a:prstGeom>
        </p:spPr>
      </p:pic>
      <p:pic>
        <p:nvPicPr>
          <p:cNvPr id="21" name="Рисунок 20" descr="Рисунок14.png">
            <a:hlinkClick r:id="" action="ppaction://noaction">
              <a:snd r:embed="rId8" name="drumroll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936" y="5539417"/>
            <a:ext cx="1377582" cy="1273959"/>
          </a:xfrm>
          <a:prstGeom prst="rect">
            <a:avLst/>
          </a:prstGeom>
        </p:spPr>
      </p:pic>
      <p:pic>
        <p:nvPicPr>
          <p:cNvPr id="22" name="Рисунок 21" descr="Рисунок16.png">
            <a:hlinkClick r:id="" action="ppaction://noaction">
              <a:snd r:embed="rId8" name="drumroll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08104" y="5467409"/>
            <a:ext cx="1377582" cy="1273959"/>
          </a:xfrm>
          <a:prstGeom prst="rect">
            <a:avLst/>
          </a:prstGeom>
        </p:spPr>
      </p:pic>
      <p:pic>
        <p:nvPicPr>
          <p:cNvPr id="23" name="Рисунок 22" descr="Рисунок18.png">
            <a:hlinkClick r:id="" action="ppaction://noaction">
              <a:snd r:embed="rId8" name="drumroll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04248" y="5373216"/>
            <a:ext cx="1377582" cy="1273959"/>
          </a:xfrm>
          <a:prstGeom prst="rect">
            <a:avLst/>
          </a:prstGeom>
        </p:spPr>
      </p:pic>
      <p:pic>
        <p:nvPicPr>
          <p:cNvPr id="24" name="Рисунок 23" descr="Рисунок20.png">
            <a:hlinkClick r:id="" action="ppaction://noaction">
              <a:snd r:embed="rId8" name="drumroll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66418" y="4653136"/>
            <a:ext cx="1377582" cy="1273959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424000" y="6498000"/>
            <a:ext cx="72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7" descr="1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0"/>
            <a:ext cx="5137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6" descr="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44450"/>
            <a:ext cx="25209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39">
            <a:hlinkClick r:id="" action="ppaction://noaction">
              <a:snd r:embed="rId6" name="нет.wav"/>
            </a:hlinkClick>
          </p:cNvPr>
          <p:cNvSpPr txBox="1">
            <a:spLocks noChangeArrowheads="1"/>
          </p:cNvSpPr>
          <p:nvPr/>
        </p:nvSpPr>
        <p:spPr bwMode="auto">
          <a:xfrm>
            <a:off x="7632700" y="5768975"/>
            <a:ext cx="503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 b="1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03648" y="3573463"/>
            <a:ext cx="2304000" cy="1008062"/>
          </a:xfrm>
          <a:prstGeom prst="roundRect">
            <a:avLst>
              <a:gd name="adj" fmla="val 20853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2 Х 7</a:t>
            </a:r>
            <a:endParaRPr lang="ru-RU" sz="54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7" name="Рисунок 16" descr="Рисунок11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4149080"/>
            <a:ext cx="1377582" cy="1273959"/>
          </a:xfrm>
          <a:prstGeom prst="rect">
            <a:avLst/>
          </a:prstGeom>
        </p:spPr>
      </p:pic>
      <p:pic>
        <p:nvPicPr>
          <p:cNvPr id="18" name="Рисунок 17" descr="Рисунок8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5373216"/>
            <a:ext cx="1377582" cy="1273959"/>
          </a:xfrm>
          <a:prstGeom prst="rect">
            <a:avLst/>
          </a:prstGeom>
        </p:spPr>
      </p:pic>
      <p:pic>
        <p:nvPicPr>
          <p:cNvPr id="19" name="Рисунок 18" descr="Рисунок10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19672" y="4653136"/>
            <a:ext cx="1377582" cy="1273959"/>
          </a:xfrm>
          <a:prstGeom prst="rect">
            <a:avLst/>
          </a:prstGeom>
        </p:spPr>
      </p:pic>
      <p:pic>
        <p:nvPicPr>
          <p:cNvPr id="20" name="Рисунок 19" descr="Рисунок12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5776" y="5445224"/>
            <a:ext cx="1377582" cy="1273959"/>
          </a:xfrm>
          <a:prstGeom prst="rect">
            <a:avLst/>
          </a:prstGeom>
        </p:spPr>
      </p:pic>
      <p:pic>
        <p:nvPicPr>
          <p:cNvPr id="21" name="Рисунок 20" descr="Рисунок14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936" y="5539417"/>
            <a:ext cx="1377582" cy="1273959"/>
          </a:xfrm>
          <a:prstGeom prst="rect">
            <a:avLst/>
          </a:prstGeom>
        </p:spPr>
      </p:pic>
      <p:pic>
        <p:nvPicPr>
          <p:cNvPr id="22" name="Рисунок 21" descr="Рисунок16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08104" y="5467409"/>
            <a:ext cx="1377582" cy="1273959"/>
          </a:xfrm>
          <a:prstGeom prst="rect">
            <a:avLst/>
          </a:prstGeom>
        </p:spPr>
      </p:pic>
      <p:pic>
        <p:nvPicPr>
          <p:cNvPr id="23" name="Рисунок 22" descr="Рисунок18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04248" y="5373216"/>
            <a:ext cx="1377582" cy="1273959"/>
          </a:xfrm>
          <a:prstGeom prst="rect">
            <a:avLst/>
          </a:prstGeom>
        </p:spPr>
      </p:pic>
      <p:pic>
        <p:nvPicPr>
          <p:cNvPr id="24" name="Рисунок 23" descr="Рисунок20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66418" y="4653136"/>
            <a:ext cx="1377582" cy="1273959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424000" y="6498000"/>
            <a:ext cx="72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5" descr="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0"/>
            <a:ext cx="5137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6" descr="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44450"/>
            <a:ext cx="25209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39">
            <a:hlinkClick r:id="" action="ppaction://noaction">
              <a:snd r:embed="rId6" name="нет.wav"/>
            </a:hlinkClick>
          </p:cNvPr>
          <p:cNvSpPr txBox="1">
            <a:spLocks noChangeArrowheads="1"/>
          </p:cNvSpPr>
          <p:nvPr/>
        </p:nvSpPr>
        <p:spPr bwMode="auto">
          <a:xfrm>
            <a:off x="7632700" y="5768975"/>
            <a:ext cx="503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 b="1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03648" y="3573463"/>
            <a:ext cx="2304000" cy="1008062"/>
          </a:xfrm>
          <a:prstGeom prst="roundRect">
            <a:avLst>
              <a:gd name="adj" fmla="val 20853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2 Х 4</a:t>
            </a:r>
            <a:endParaRPr lang="ru-RU" sz="54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9" name="Рисунок 18" descr="Рисунок11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4149080"/>
            <a:ext cx="1377582" cy="1273959"/>
          </a:xfrm>
          <a:prstGeom prst="rect">
            <a:avLst/>
          </a:prstGeom>
        </p:spPr>
      </p:pic>
      <p:pic>
        <p:nvPicPr>
          <p:cNvPr id="20" name="Рисунок 19" descr="Рисунок8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5373216"/>
            <a:ext cx="1377582" cy="1273959"/>
          </a:xfrm>
          <a:prstGeom prst="rect">
            <a:avLst/>
          </a:prstGeom>
        </p:spPr>
      </p:pic>
      <p:pic>
        <p:nvPicPr>
          <p:cNvPr id="21" name="Рисунок 20" descr="Рисунок10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19672" y="4653136"/>
            <a:ext cx="1377582" cy="1273959"/>
          </a:xfrm>
          <a:prstGeom prst="rect">
            <a:avLst/>
          </a:prstGeom>
        </p:spPr>
      </p:pic>
      <p:pic>
        <p:nvPicPr>
          <p:cNvPr id="22" name="Рисунок 21" descr="Рисунок12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5776" y="5445224"/>
            <a:ext cx="1377582" cy="1273959"/>
          </a:xfrm>
          <a:prstGeom prst="rect">
            <a:avLst/>
          </a:prstGeom>
        </p:spPr>
      </p:pic>
      <p:pic>
        <p:nvPicPr>
          <p:cNvPr id="23" name="Рисунок 22" descr="Рисунок14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936" y="5539417"/>
            <a:ext cx="1377582" cy="1273959"/>
          </a:xfrm>
          <a:prstGeom prst="rect">
            <a:avLst/>
          </a:prstGeom>
        </p:spPr>
      </p:pic>
      <p:pic>
        <p:nvPicPr>
          <p:cNvPr id="24" name="Рисунок 23" descr="Рисунок16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08104" y="5467409"/>
            <a:ext cx="1377582" cy="1273959"/>
          </a:xfrm>
          <a:prstGeom prst="rect">
            <a:avLst/>
          </a:prstGeom>
        </p:spPr>
      </p:pic>
      <p:pic>
        <p:nvPicPr>
          <p:cNvPr id="25" name="Рисунок 24" descr="Рисунок18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04248" y="5373216"/>
            <a:ext cx="1377582" cy="1273959"/>
          </a:xfrm>
          <a:prstGeom prst="rect">
            <a:avLst/>
          </a:prstGeom>
        </p:spPr>
      </p:pic>
      <p:pic>
        <p:nvPicPr>
          <p:cNvPr id="26" name="Рисунок 25" descr="Рисунок20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66418" y="4653136"/>
            <a:ext cx="1377582" cy="1273959"/>
          </a:xfrm>
          <a:prstGeom prst="rect">
            <a:avLst/>
          </a:prstGeom>
        </p:spPr>
      </p:pic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424000" y="6498000"/>
            <a:ext cx="72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6" descr="2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0"/>
            <a:ext cx="5137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6" descr="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44450"/>
            <a:ext cx="25209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39">
            <a:hlinkClick r:id="" action="ppaction://noaction">
              <a:snd r:embed="rId6" name="нет.wav"/>
            </a:hlinkClick>
          </p:cNvPr>
          <p:cNvSpPr txBox="1">
            <a:spLocks noChangeArrowheads="1"/>
          </p:cNvSpPr>
          <p:nvPr/>
        </p:nvSpPr>
        <p:spPr bwMode="auto">
          <a:xfrm>
            <a:off x="7632700" y="5768975"/>
            <a:ext cx="503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 b="1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03648" y="3573463"/>
            <a:ext cx="2304000" cy="1008062"/>
          </a:xfrm>
          <a:prstGeom prst="roundRect">
            <a:avLst>
              <a:gd name="adj" fmla="val 20853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2 Х 9</a:t>
            </a:r>
            <a:endParaRPr lang="ru-RU" sz="54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7" name="Рисунок 16" descr="Рисунок11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4149080"/>
            <a:ext cx="1377582" cy="1273959"/>
          </a:xfrm>
          <a:prstGeom prst="rect">
            <a:avLst/>
          </a:prstGeom>
        </p:spPr>
      </p:pic>
      <p:pic>
        <p:nvPicPr>
          <p:cNvPr id="18" name="Рисунок 17" descr="Рисунок8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5373216"/>
            <a:ext cx="1377582" cy="1273959"/>
          </a:xfrm>
          <a:prstGeom prst="rect">
            <a:avLst/>
          </a:prstGeom>
        </p:spPr>
      </p:pic>
      <p:pic>
        <p:nvPicPr>
          <p:cNvPr id="19" name="Рисунок 18" descr="Рисунок10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19672" y="4653136"/>
            <a:ext cx="1377582" cy="1273959"/>
          </a:xfrm>
          <a:prstGeom prst="rect">
            <a:avLst/>
          </a:prstGeom>
        </p:spPr>
      </p:pic>
      <p:pic>
        <p:nvPicPr>
          <p:cNvPr id="20" name="Рисунок 19" descr="Рисунок12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5776" y="5445224"/>
            <a:ext cx="1377582" cy="1273959"/>
          </a:xfrm>
          <a:prstGeom prst="rect">
            <a:avLst/>
          </a:prstGeom>
        </p:spPr>
      </p:pic>
      <p:pic>
        <p:nvPicPr>
          <p:cNvPr id="21" name="Рисунок 20" descr="Рисунок14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936" y="5539417"/>
            <a:ext cx="1377582" cy="1273959"/>
          </a:xfrm>
          <a:prstGeom prst="rect">
            <a:avLst/>
          </a:prstGeom>
        </p:spPr>
      </p:pic>
      <p:pic>
        <p:nvPicPr>
          <p:cNvPr id="22" name="Рисунок 21" descr="Рисунок16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08104" y="5467409"/>
            <a:ext cx="1377582" cy="1273959"/>
          </a:xfrm>
          <a:prstGeom prst="rect">
            <a:avLst/>
          </a:prstGeom>
        </p:spPr>
      </p:pic>
      <p:pic>
        <p:nvPicPr>
          <p:cNvPr id="23" name="Рисунок 22" descr="Рисунок18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04248" y="5373216"/>
            <a:ext cx="1377582" cy="1273959"/>
          </a:xfrm>
          <a:prstGeom prst="rect">
            <a:avLst/>
          </a:prstGeom>
        </p:spPr>
      </p:pic>
      <p:pic>
        <p:nvPicPr>
          <p:cNvPr id="24" name="Рисунок 23" descr="Рисунок20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66418" y="4653136"/>
            <a:ext cx="1377582" cy="1273959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424000" y="6498000"/>
            <a:ext cx="72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6" descr="2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0"/>
            <a:ext cx="5137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6" descr="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44450"/>
            <a:ext cx="25209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39">
            <a:hlinkClick r:id="" action="ppaction://noaction">
              <a:snd r:embed="rId6" name="нет.wav"/>
            </a:hlinkClick>
          </p:cNvPr>
          <p:cNvSpPr txBox="1">
            <a:spLocks noChangeArrowheads="1"/>
          </p:cNvSpPr>
          <p:nvPr/>
        </p:nvSpPr>
        <p:spPr bwMode="auto">
          <a:xfrm>
            <a:off x="7632700" y="5768975"/>
            <a:ext cx="503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 b="1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03648" y="3573463"/>
            <a:ext cx="2304000" cy="1008062"/>
          </a:xfrm>
          <a:prstGeom prst="roundRect">
            <a:avLst>
              <a:gd name="adj" fmla="val 20853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2 Х 6</a:t>
            </a:r>
            <a:endParaRPr lang="ru-RU" sz="54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7" name="Рисунок 16" descr="Рисунок11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4149080"/>
            <a:ext cx="1377582" cy="1273959"/>
          </a:xfrm>
          <a:prstGeom prst="rect">
            <a:avLst/>
          </a:prstGeom>
        </p:spPr>
      </p:pic>
      <p:pic>
        <p:nvPicPr>
          <p:cNvPr id="18" name="Рисунок 17" descr="Рисунок8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5373216"/>
            <a:ext cx="1377582" cy="1273959"/>
          </a:xfrm>
          <a:prstGeom prst="rect">
            <a:avLst/>
          </a:prstGeom>
        </p:spPr>
      </p:pic>
      <p:pic>
        <p:nvPicPr>
          <p:cNvPr id="19" name="Рисунок 18" descr="Рисунок10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19672" y="4653136"/>
            <a:ext cx="1377582" cy="1273959"/>
          </a:xfrm>
          <a:prstGeom prst="rect">
            <a:avLst/>
          </a:prstGeom>
        </p:spPr>
      </p:pic>
      <p:pic>
        <p:nvPicPr>
          <p:cNvPr id="20" name="Рисунок 19" descr="Рисунок12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5776" y="5445224"/>
            <a:ext cx="1377582" cy="1273959"/>
          </a:xfrm>
          <a:prstGeom prst="rect">
            <a:avLst/>
          </a:prstGeom>
        </p:spPr>
      </p:pic>
      <p:pic>
        <p:nvPicPr>
          <p:cNvPr id="21" name="Рисунок 20" descr="Рисунок14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936" y="5539417"/>
            <a:ext cx="1377582" cy="1273959"/>
          </a:xfrm>
          <a:prstGeom prst="rect">
            <a:avLst/>
          </a:prstGeom>
        </p:spPr>
      </p:pic>
      <p:pic>
        <p:nvPicPr>
          <p:cNvPr id="22" name="Рисунок 21" descr="Рисунок16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08104" y="5467409"/>
            <a:ext cx="1377582" cy="1273959"/>
          </a:xfrm>
          <a:prstGeom prst="rect">
            <a:avLst/>
          </a:prstGeom>
        </p:spPr>
      </p:pic>
      <p:pic>
        <p:nvPicPr>
          <p:cNvPr id="23" name="Рисунок 22" descr="Рисунок18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04248" y="5373216"/>
            <a:ext cx="1377582" cy="1273959"/>
          </a:xfrm>
          <a:prstGeom prst="rect">
            <a:avLst/>
          </a:prstGeom>
        </p:spPr>
      </p:pic>
      <p:pic>
        <p:nvPicPr>
          <p:cNvPr id="24" name="Рисунок 23" descr="Рисунок20.png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66418" y="4653136"/>
            <a:ext cx="1377582" cy="1273959"/>
          </a:xfrm>
          <a:prstGeom prst="rect">
            <a:avLst/>
          </a:prstGeom>
        </p:spPr>
      </p:pic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424000" y="6498000"/>
            <a:ext cx="72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86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Admin</cp:lastModifiedBy>
  <cp:revision>95</cp:revision>
  <dcterms:created xsi:type="dcterms:W3CDTF">2011-04-23T17:11:53Z</dcterms:created>
  <dcterms:modified xsi:type="dcterms:W3CDTF">2014-11-30T12:45:30Z</dcterms:modified>
</cp:coreProperties>
</file>