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902BB-9DFE-4A1B-8B34-1D9F9FB43B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7133B-8AFD-4141-8775-B9C173BB1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09B9F-4353-451F-8DD2-A16F5822E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406AB-055E-46A9-A659-FBDF6A26C4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8EB77-F103-457D-89AF-3CFD4071B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2A6B8-A8E6-41AA-91D5-52401380DE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DA2A8-80B3-48CD-A587-C007CFC383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1A8A6-8A4C-451C-A0E8-F66190C0FE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B325F-8489-490F-BA71-A3AB9066A1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69611-9A98-4D08-965C-EB15F17A5A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2D417-14AC-477C-AC24-9EFBDD1A49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CDBDA9-B626-4E71-A903-EC44B0F1586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838200" y="4495800"/>
            <a:ext cx="80010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/>
              </a:rPr>
              <a:t>Д</a:t>
            </a:r>
            <a:r>
              <a:rPr lang="ru-RU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/>
              </a:rPr>
              <a:t>еловой </a:t>
            </a:r>
            <a:r>
              <a:rPr lang="ru-RU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/>
              </a:rPr>
              <a:t>стиль одежды</a:t>
            </a:r>
          </a:p>
        </p:txBody>
      </p:sp>
      <p:pic>
        <p:nvPicPr>
          <p:cNvPr id="2056" name="Picture 8" descr="m_33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3352800" cy="2497138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819400" y="0"/>
            <a:ext cx="4191000" cy="6858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8" name="Picture 6" descr="photo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3271838" cy="467677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3080" name="Picture 8" descr="DSC002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429000"/>
            <a:ext cx="4648200" cy="309086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10000" y="1371600"/>
            <a:ext cx="510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 чём проявляется хороший вкус в подборе одежды?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2971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01" name="Picture 5" descr="1skhoo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048000" cy="26416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4102" name="Picture 6" descr="DSC002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286000"/>
            <a:ext cx="2743200" cy="41148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3581400"/>
            <a:ext cx="5562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– идёт к лицу;</a:t>
            </a:r>
          </a:p>
          <a:p>
            <a:r>
              <a:rPr lang="ru-RU" sz="2800"/>
              <a:t>– к месту и ко времени;</a:t>
            </a:r>
          </a:p>
          <a:p>
            <a:r>
              <a:rPr lang="ru-RU" sz="2800"/>
              <a:t>– в соответствии с возрастом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962400"/>
            <a:ext cx="9144000" cy="2590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2514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27" name="Picture 7" descr="DSC002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124200"/>
            <a:ext cx="4762500" cy="317182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5128" name="Picture 8" descr="DSC002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4495800" cy="2997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257800" y="762000"/>
            <a:ext cx="358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Одежда должна соответствовать возрасту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Опрятная, красивая, модная, со вкусом подобранная одежда очень украшает.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396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49" name="Picture 5" descr="DSC002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2536825" cy="3810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50" name="Picture 6" descr="DSC002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52400"/>
            <a:ext cx="2536825" cy="3810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51" name="Picture 7" descr="DSC002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743200"/>
            <a:ext cx="2536825" cy="3810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971800" y="4648200"/>
            <a:ext cx="312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элегантно – это просто, строго и незаметно с первого взгляда.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197" name="Picture 5" descr="school_f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1905000" cy="31051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8198" name="Picture 6" descr="zelenyi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133600"/>
            <a:ext cx="2857500" cy="20764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8199" name="Picture 7" descr="083020071003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04800"/>
            <a:ext cx="3403600" cy="23479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4800" y="45720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одежда</a:t>
            </a:r>
            <a:r>
              <a:rPr lang="ru-RU" sz="2400"/>
              <a:t> </a:t>
            </a:r>
            <a:r>
              <a:rPr lang="ru-RU" sz="2400" b="1"/>
              <a:t>делового</a:t>
            </a:r>
            <a:r>
              <a:rPr lang="ru-RU" sz="2400"/>
              <a:t> </a:t>
            </a:r>
            <a:r>
              <a:rPr lang="ru-RU" sz="2400" b="1"/>
              <a:t>стиля</a:t>
            </a:r>
            <a:r>
              <a:rPr lang="ru-RU" sz="2400"/>
              <a:t> должна быть функциональной, гигиеничной, доступной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21" name="Picture 5" descr="DSC00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2857500" cy="1905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9222" name="Picture 6" descr="DSC002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429000"/>
            <a:ext cx="1905000" cy="28575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9223" name="Picture 7" descr="DSC0026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057400"/>
            <a:ext cx="2095500" cy="31432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" y="685800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все спокойно, умиротворяюще и настраивает на учебу, а не на дискотеки и развлечения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8001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dirty="0" smtClean="0"/>
              <a:t>        Школьная </a:t>
            </a:r>
            <a:r>
              <a:rPr lang="ru-RU" sz="2400" dirty="0"/>
              <a:t>одежда должна быть скромной, сдержанной и неброской. Практичная ее сторона, конечно же имеет тоже далеко не последнее место. В учебном заведении дети проводят по пять - шесть часов ежедневно, поэтому, выбирая костюм для подростка нужно в первую очередь гнаться не за тенденцией, а за его качеством.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6324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/>
              </a:rPr>
              <a:t>Мысли вслух...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142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Admin</cp:lastModifiedBy>
  <cp:revision>17</cp:revision>
  <dcterms:created xsi:type="dcterms:W3CDTF">2008-09-08T08:12:30Z</dcterms:created>
  <dcterms:modified xsi:type="dcterms:W3CDTF">2013-10-20T10:26:15Z</dcterms:modified>
</cp:coreProperties>
</file>