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6" r:id="rId1"/>
  </p:sldMasterIdLst>
  <p:sldIdLst>
    <p:sldId id="276" r:id="rId2"/>
    <p:sldId id="280" r:id="rId3"/>
    <p:sldId id="281" r:id="rId4"/>
    <p:sldId id="282" r:id="rId5"/>
    <p:sldId id="271" r:id="rId6"/>
    <p:sldId id="283" r:id="rId7"/>
    <p:sldId id="275" r:id="rId8"/>
    <p:sldId id="277" r:id="rId9"/>
    <p:sldId id="278" r:id="rId10"/>
    <p:sldId id="279" r:id="rId11"/>
    <p:sldId id="284" r:id="rId12"/>
    <p:sldId id="285" r:id="rId13"/>
    <p:sldId id="293" r:id="rId14"/>
    <p:sldId id="290" r:id="rId15"/>
    <p:sldId id="287" r:id="rId16"/>
    <p:sldId id="288" r:id="rId17"/>
    <p:sldId id="292" r:id="rId18"/>
    <p:sldId id="289"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p:scale>
          <a:sx n="90" d="100"/>
          <a:sy n="90" d="100"/>
        </p:scale>
        <p:origin x="-78" y="8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19759028171919"/>
          <c:y val="0.16207399851195825"/>
          <c:w val="0.47680060777431943"/>
          <c:h val="0.77306887784893352"/>
        </c:manualLayout>
      </c:layout>
      <c:pieChart>
        <c:varyColors val="1"/>
        <c:ser>
          <c:idx val="0"/>
          <c:order val="0"/>
          <c:tx>
            <c:strRef>
              <c:f>Лист1!$B$1</c:f>
              <c:strCache>
                <c:ptCount val="1"/>
                <c:pt idx="0">
                  <c:v>Здороье</c:v>
                </c:pt>
              </c:strCache>
            </c:strRef>
          </c:tx>
          <c:dLbls>
            <c:dLbl>
              <c:idx val="0"/>
              <c:layout>
                <c:manualLayout>
                  <c:x val="0.22115973418781454"/>
                  <c:y val="7.9440634930853151E-3"/>
                </c:manualLayout>
              </c:layout>
              <c:showLegendKey val="0"/>
              <c:showVal val="0"/>
              <c:showCatName val="1"/>
              <c:showSerName val="0"/>
              <c:showPercent val="1"/>
              <c:showBubbleSize val="0"/>
            </c:dLbl>
            <c:dLbl>
              <c:idx val="1"/>
              <c:layout>
                <c:manualLayout>
                  <c:x val="4.8376443270962438E-2"/>
                  <c:y val="4.5419938522332413E-2"/>
                </c:manualLayout>
              </c:layout>
              <c:tx>
                <c:rich>
                  <a:bodyPr/>
                  <a:lstStyle/>
                  <a:p>
                    <a:pPr>
                      <a:defRPr/>
                    </a:pPr>
                    <a:r>
                      <a:rPr lang="ru-RU" dirty="0" err="1"/>
                      <a:t>Наследвенность</a:t>
                    </a:r>
                    <a:r>
                      <a:rPr lang="ru-RU" dirty="0"/>
                      <a:t>
20%</a:t>
                    </a:r>
                  </a:p>
                </c:rich>
              </c:tx>
              <c:spPr/>
              <c:showLegendKey val="0"/>
              <c:showVal val="0"/>
              <c:showCatName val="1"/>
              <c:showSerName val="0"/>
              <c:showPercent val="1"/>
              <c:showBubbleSize val="0"/>
            </c:dLbl>
            <c:dLbl>
              <c:idx val="2"/>
              <c:layout>
                <c:manualLayout>
                  <c:x val="0.14047960214706212"/>
                  <c:y val="-3.1248465431088432E-2"/>
                </c:manualLayout>
              </c:layout>
              <c:showLegendKey val="0"/>
              <c:showVal val="0"/>
              <c:showCatName val="1"/>
              <c:showSerName val="0"/>
              <c:showPercent val="1"/>
              <c:showBubbleSize val="0"/>
            </c:dLbl>
            <c:dLbl>
              <c:idx val="3"/>
              <c:layout>
                <c:manualLayout>
                  <c:x val="-3.8501663234998436E-2"/>
                  <c:y val="2.3812589262907698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Лист1!$A$2:$A$5</c:f>
              <c:strCache>
                <c:ptCount val="4"/>
                <c:pt idx="0">
                  <c:v>Медицина</c:v>
                </c:pt>
                <c:pt idx="1">
                  <c:v>Наследвенность</c:v>
                </c:pt>
                <c:pt idx="2">
                  <c:v>Окружающая среда</c:v>
                </c:pt>
                <c:pt idx="3">
                  <c:v>Образ жизни</c:v>
                </c:pt>
              </c:strCache>
            </c:strRef>
          </c:cat>
          <c:val>
            <c:numRef>
              <c:f>Лист1!$B$2:$B$5</c:f>
              <c:numCache>
                <c:formatCode>General</c:formatCode>
                <c:ptCount val="4"/>
                <c:pt idx="0">
                  <c:v>10</c:v>
                </c:pt>
                <c:pt idx="1">
                  <c:v>20</c:v>
                </c:pt>
                <c:pt idx="2">
                  <c:v>20</c:v>
                </c:pt>
                <c:pt idx="3">
                  <c:v>50</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ru-RU"/>
    </a:p>
  </c:txPr>
  <c:externalData r:id="rId2">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4DA57-E8A8-4576-B0B5-D1201B003B01}" type="doc">
      <dgm:prSet loTypeId="urn:microsoft.com/office/officeart/2005/8/layout/vList3#1" loCatId="picture" qsTypeId="urn:microsoft.com/office/officeart/2005/8/quickstyle/simple1" qsCatId="simple" csTypeId="urn:microsoft.com/office/officeart/2005/8/colors/accent1_2" csCatId="accent1" phldr="1"/>
      <dgm:spPr/>
    </dgm:pt>
    <dgm:pt modelId="{E9446664-A63B-4430-86D7-B525EEEA6362}">
      <dgm:prSet phldrT="[Текст]">
        <dgm:style>
          <a:lnRef idx="1">
            <a:schemeClr val="accent3"/>
          </a:lnRef>
          <a:fillRef idx="2">
            <a:schemeClr val="accent3"/>
          </a:fillRef>
          <a:effectRef idx="1">
            <a:schemeClr val="accent3"/>
          </a:effectRef>
          <a:fontRef idx="minor">
            <a:schemeClr val="dk1"/>
          </a:fontRef>
        </dgm:style>
      </dgm:prSet>
      <dgm:spPr/>
      <dgm:t>
        <a:bodyPr/>
        <a:lstStyle/>
        <a:p>
          <a:pPr algn="l"/>
          <a:r>
            <a:rPr lang="ru-RU" dirty="0" smtClean="0">
              <a:effectLst/>
            </a:rPr>
            <a:t>полное физическое, духовное, умственное и социальное благополучие</a:t>
          </a:r>
          <a:endParaRPr lang="ru-RU" dirty="0"/>
        </a:p>
      </dgm:t>
    </dgm:pt>
    <dgm:pt modelId="{5D5F9EE1-47A5-48C9-AAAB-72C1314E93C0}" type="parTrans" cxnId="{C8C31EBA-AFFF-4463-9CB7-9B1457A57DE8}">
      <dgm:prSet/>
      <dgm:spPr/>
      <dgm:t>
        <a:bodyPr/>
        <a:lstStyle/>
        <a:p>
          <a:endParaRPr lang="ru-RU"/>
        </a:p>
      </dgm:t>
    </dgm:pt>
    <dgm:pt modelId="{2DDE5540-360A-4C84-B1EF-55F3A47C410C}" type="sibTrans" cxnId="{C8C31EBA-AFFF-4463-9CB7-9B1457A57DE8}">
      <dgm:prSet/>
      <dgm:spPr/>
      <dgm:t>
        <a:bodyPr/>
        <a:lstStyle/>
        <a:p>
          <a:endParaRPr lang="ru-RU"/>
        </a:p>
      </dgm:t>
    </dgm:pt>
    <dgm:pt modelId="{CD48444F-EB7B-42BE-859A-EBE413D2DA33}">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algn="l"/>
          <a:r>
            <a:rPr lang="ru-RU" sz="2400" dirty="0" smtClean="0">
              <a:effectLst/>
            </a:rPr>
            <a:t>нормальное функционирование организма в системе «человек — окружающая среда»</a:t>
          </a:r>
          <a:endParaRPr lang="ru-RU" sz="2400" dirty="0"/>
        </a:p>
      </dgm:t>
    </dgm:pt>
    <dgm:pt modelId="{66B50928-CF83-4048-84B5-513AD53661D7}" type="parTrans" cxnId="{88844EA0-4DD6-4722-8EF3-A3F85F946546}">
      <dgm:prSet/>
      <dgm:spPr/>
      <dgm:t>
        <a:bodyPr/>
        <a:lstStyle/>
        <a:p>
          <a:endParaRPr lang="ru-RU"/>
        </a:p>
      </dgm:t>
    </dgm:pt>
    <dgm:pt modelId="{9067FA8F-6B8A-4D59-AA35-B0DBC12FF190}" type="sibTrans" cxnId="{88844EA0-4DD6-4722-8EF3-A3F85F946546}">
      <dgm:prSet/>
      <dgm:spPr/>
      <dgm:t>
        <a:bodyPr/>
        <a:lstStyle/>
        <a:p>
          <a:endParaRPr lang="ru-RU"/>
        </a:p>
      </dgm:t>
    </dgm:pt>
    <dgm:pt modelId="{BD86B2C6-8810-4219-802A-127429953981}">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2400" dirty="0" smtClean="0">
            <a:effectLst/>
          </a:endParaRPr>
        </a:p>
        <a:p>
          <a:pPr marL="0" marR="0" indent="0" algn="l" defTabSz="914400" eaLnBrk="1" fontAlgn="auto" latinLnBrk="0" hangingPunct="1">
            <a:lnSpc>
              <a:spcPct val="100000"/>
            </a:lnSpc>
            <a:spcBef>
              <a:spcPts val="0"/>
            </a:spcBef>
            <a:spcAft>
              <a:spcPts val="0"/>
            </a:spcAft>
            <a:buClrTx/>
            <a:buSzTx/>
            <a:buFontTx/>
            <a:buNone/>
            <a:tabLst/>
            <a:defRPr/>
          </a:pPr>
          <a:r>
            <a:rPr lang="ru-RU" sz="2400" dirty="0" smtClean="0">
              <a:effectLst/>
            </a:rPr>
            <a:t>отсутствие болезни</a:t>
          </a:r>
          <a:endParaRPr lang="ru-RU" sz="2400" dirty="0" smtClean="0"/>
        </a:p>
        <a:p>
          <a:pPr algn="ctr" defTabSz="666750">
            <a:lnSpc>
              <a:spcPct val="90000"/>
            </a:lnSpc>
            <a:spcBef>
              <a:spcPct val="0"/>
            </a:spcBef>
            <a:spcAft>
              <a:spcPct val="35000"/>
            </a:spcAft>
          </a:pPr>
          <a:endParaRPr lang="ru-RU" sz="2400" dirty="0"/>
        </a:p>
      </dgm:t>
    </dgm:pt>
    <dgm:pt modelId="{173E5D1C-D012-43AC-BB09-628766CC43A5}" type="parTrans" cxnId="{3EB9E0A4-D1ED-4EAD-92ED-FEA31ACC46B0}">
      <dgm:prSet/>
      <dgm:spPr/>
      <dgm:t>
        <a:bodyPr/>
        <a:lstStyle/>
        <a:p>
          <a:endParaRPr lang="ru-RU"/>
        </a:p>
      </dgm:t>
    </dgm:pt>
    <dgm:pt modelId="{C5B0CFBE-5D27-4F03-AE6B-D82961A60F77}" type="sibTrans" cxnId="{3EB9E0A4-D1ED-4EAD-92ED-FEA31ACC46B0}">
      <dgm:prSet/>
      <dgm:spPr/>
      <dgm:t>
        <a:bodyPr/>
        <a:lstStyle/>
        <a:p>
          <a:endParaRPr lang="ru-RU"/>
        </a:p>
      </dgm:t>
    </dgm:pt>
    <dgm:pt modelId="{162B55D0-C874-4BD5-B40B-530CFD5C4E8F}">
      <dgm:prSet custT="1">
        <dgm:style>
          <a:lnRef idx="1">
            <a:schemeClr val="accent3"/>
          </a:lnRef>
          <a:fillRef idx="2">
            <a:schemeClr val="accent3"/>
          </a:fillRef>
          <a:effectRef idx="1">
            <a:schemeClr val="accent3"/>
          </a:effectRef>
          <a:fontRef idx="minor">
            <a:schemeClr val="dk1"/>
          </a:fontRef>
        </dgm:style>
      </dgm:prSet>
      <dgm:spPr/>
      <dgm:t>
        <a:bodyPr/>
        <a:lstStyle/>
        <a:p>
          <a:pPr algn="l"/>
          <a:r>
            <a:rPr lang="ru-RU" sz="2400" dirty="0" smtClean="0">
              <a:effectLst/>
            </a:rPr>
            <a:t>умение приспосабливаться к постоянно меняющимся условиям существования в окружающей среде;</a:t>
          </a:r>
        </a:p>
      </dgm:t>
    </dgm:pt>
    <dgm:pt modelId="{FF7C218E-2B76-4A9A-8B84-B0B582F4FFEC}" type="parTrans" cxnId="{7C10D147-4744-46E3-B093-04F2D3501B28}">
      <dgm:prSet/>
      <dgm:spPr/>
      <dgm:t>
        <a:bodyPr/>
        <a:lstStyle/>
        <a:p>
          <a:endParaRPr lang="ru-RU"/>
        </a:p>
      </dgm:t>
    </dgm:pt>
    <dgm:pt modelId="{32830171-3C10-4B1A-97E6-108602E9D190}" type="sibTrans" cxnId="{7C10D147-4744-46E3-B093-04F2D3501B28}">
      <dgm:prSet/>
      <dgm:spPr/>
      <dgm:t>
        <a:bodyPr/>
        <a:lstStyle/>
        <a:p>
          <a:endParaRPr lang="ru-RU"/>
        </a:p>
      </dgm:t>
    </dgm:pt>
    <dgm:pt modelId="{1661EE8A-0F0F-4C9A-BF3E-2F8F7A2CDEF9}">
      <dgm:prSet custT="1">
        <dgm:style>
          <a:lnRef idx="1">
            <a:schemeClr val="accent3"/>
          </a:lnRef>
          <a:fillRef idx="2">
            <a:schemeClr val="accent3"/>
          </a:fillRef>
          <a:effectRef idx="1">
            <a:schemeClr val="accent3"/>
          </a:effectRef>
          <a:fontRef idx="minor">
            <a:schemeClr val="dk1"/>
          </a:fontRef>
        </dgm:style>
      </dgm:prSet>
      <dgm:spPr/>
      <dgm:t>
        <a:bodyPr/>
        <a:lstStyle/>
        <a:p>
          <a:pPr algn="l"/>
          <a:r>
            <a:rPr lang="ru-RU" sz="2400" dirty="0" smtClean="0">
              <a:effectLst/>
            </a:rPr>
            <a:t>способность к полноценному выполнению основных социальных функций</a:t>
          </a:r>
          <a:endParaRPr lang="ru-RU" sz="2400" dirty="0"/>
        </a:p>
      </dgm:t>
    </dgm:pt>
    <dgm:pt modelId="{20A4678D-A461-4BC2-A769-E9B5754BD6D4}" type="parTrans" cxnId="{E65A9D42-E86E-4A52-B97D-E8B7071C1BC6}">
      <dgm:prSet/>
      <dgm:spPr/>
      <dgm:t>
        <a:bodyPr/>
        <a:lstStyle/>
        <a:p>
          <a:endParaRPr lang="ru-RU"/>
        </a:p>
      </dgm:t>
    </dgm:pt>
    <dgm:pt modelId="{215AD3DF-672E-484B-B640-86AE8D1B5F5E}" type="sibTrans" cxnId="{E65A9D42-E86E-4A52-B97D-E8B7071C1BC6}">
      <dgm:prSet/>
      <dgm:spPr/>
      <dgm:t>
        <a:bodyPr/>
        <a:lstStyle/>
        <a:p>
          <a:endParaRPr lang="ru-RU"/>
        </a:p>
      </dgm:t>
    </dgm:pt>
    <dgm:pt modelId="{2B788BF1-97B9-405C-BCD0-E7CF126A8233}" type="pres">
      <dgm:prSet presAssocID="{6204DA57-E8A8-4576-B0B5-D1201B003B01}" presName="linearFlow" presStyleCnt="0">
        <dgm:presLayoutVars>
          <dgm:dir/>
          <dgm:resizeHandles val="exact"/>
        </dgm:presLayoutVars>
      </dgm:prSet>
      <dgm:spPr/>
    </dgm:pt>
    <dgm:pt modelId="{59E16A82-FC10-4B7E-8055-E3F2353F4E2C}" type="pres">
      <dgm:prSet presAssocID="{E9446664-A63B-4430-86D7-B525EEEA6362}" presName="composite" presStyleCnt="0"/>
      <dgm:spPr/>
    </dgm:pt>
    <dgm:pt modelId="{B64058E3-82DC-4573-B0C2-7966DE4028A3}" type="pres">
      <dgm:prSet presAssocID="{E9446664-A63B-4430-86D7-B525EEEA6362}" presName="imgShp" presStyleLbl="fgImgPlace1" presStyleIdx="0" presStyleCnt="5" custLinFactX="-23559" custLinFactNeighborX="-100000" custLinFactNeighborY="-302"/>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35ED08E0-9A39-41C2-BA53-7296AF9FF8D2}" type="pres">
      <dgm:prSet presAssocID="{E9446664-A63B-4430-86D7-B525EEEA6362}" presName="txShp" presStyleLbl="node1" presStyleIdx="0" presStyleCnt="5" custScaleX="128189" custLinFactNeighborX="3698" custLinFactNeighborY="-302">
        <dgm:presLayoutVars>
          <dgm:bulletEnabled val="1"/>
        </dgm:presLayoutVars>
      </dgm:prSet>
      <dgm:spPr/>
      <dgm:t>
        <a:bodyPr/>
        <a:lstStyle/>
        <a:p>
          <a:endParaRPr lang="ru-RU"/>
        </a:p>
      </dgm:t>
    </dgm:pt>
    <dgm:pt modelId="{886F4711-F316-425E-AE21-9B580CF18111}" type="pres">
      <dgm:prSet presAssocID="{2DDE5540-360A-4C84-B1EF-55F3A47C410C}" presName="spacing" presStyleCnt="0"/>
      <dgm:spPr/>
    </dgm:pt>
    <dgm:pt modelId="{1ADECE36-AEF2-4D9A-8CE8-D23358DB2263}" type="pres">
      <dgm:prSet presAssocID="{CD48444F-EB7B-42BE-859A-EBE413D2DA33}" presName="composite" presStyleCnt="0"/>
      <dgm:spPr/>
    </dgm:pt>
    <dgm:pt modelId="{1851E259-2C58-4066-B416-A19572963FE6}" type="pres">
      <dgm:prSet presAssocID="{CD48444F-EB7B-42BE-859A-EBE413D2DA33}" presName="imgShp" presStyleLbl="fgImgPlace1" presStyleIdx="1" presStyleCnt="5" custLinFactX="-23559" custLinFactNeighborX="-100000" custLinFactNeighborY="5739"/>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6D95005C-4151-4E24-857C-12A120ADD4FC}" type="pres">
      <dgm:prSet presAssocID="{CD48444F-EB7B-42BE-859A-EBE413D2DA33}" presName="txShp" presStyleLbl="node1" presStyleIdx="1" presStyleCnt="5" custScaleX="128329" custLinFactNeighborX="3768" custLinFactNeighborY="-2754">
        <dgm:presLayoutVars>
          <dgm:bulletEnabled val="1"/>
        </dgm:presLayoutVars>
      </dgm:prSet>
      <dgm:spPr/>
      <dgm:t>
        <a:bodyPr/>
        <a:lstStyle/>
        <a:p>
          <a:endParaRPr lang="ru-RU"/>
        </a:p>
      </dgm:t>
    </dgm:pt>
    <dgm:pt modelId="{D59D690C-5E7A-4F82-B2EF-4B795FF5E97C}" type="pres">
      <dgm:prSet presAssocID="{9067FA8F-6B8A-4D59-AA35-B0DBC12FF190}" presName="spacing" presStyleCnt="0"/>
      <dgm:spPr/>
    </dgm:pt>
    <dgm:pt modelId="{9EBCD220-823B-44DA-865C-63ACC80FE310}" type="pres">
      <dgm:prSet presAssocID="{162B55D0-C874-4BD5-B40B-530CFD5C4E8F}" presName="composite" presStyleCnt="0"/>
      <dgm:spPr/>
    </dgm:pt>
    <dgm:pt modelId="{C0E7FFA1-392C-4996-89FA-FF6F04A6273B}" type="pres">
      <dgm:prSet presAssocID="{162B55D0-C874-4BD5-B40B-530CFD5C4E8F}" presName="imgShp" presStyleLbl="fgImgPlace1" presStyleIdx="2" presStyleCnt="5" custLinFactX="-23559" custLinFactNeighborX="-100000" custLinFactNeighborY="-5206"/>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BDD189B3-7FBC-4229-8C2D-EB7518CDBA47}" type="pres">
      <dgm:prSet presAssocID="{162B55D0-C874-4BD5-B40B-530CFD5C4E8F}" presName="txShp" presStyleLbl="node1" presStyleIdx="2" presStyleCnt="5" custScaleX="128328" custScaleY="120880" custLinFactNeighborX="3767" custLinFactNeighborY="3397">
        <dgm:presLayoutVars>
          <dgm:bulletEnabled val="1"/>
        </dgm:presLayoutVars>
      </dgm:prSet>
      <dgm:spPr/>
      <dgm:t>
        <a:bodyPr/>
        <a:lstStyle/>
        <a:p>
          <a:endParaRPr lang="ru-RU"/>
        </a:p>
      </dgm:t>
    </dgm:pt>
    <dgm:pt modelId="{32DFB548-A422-48CA-8CB8-081A5397B3EF}" type="pres">
      <dgm:prSet presAssocID="{32830171-3C10-4B1A-97E6-108602E9D190}" presName="spacing" presStyleCnt="0"/>
      <dgm:spPr/>
    </dgm:pt>
    <dgm:pt modelId="{6E0FD130-D40B-4F5E-946A-45829479AC21}" type="pres">
      <dgm:prSet presAssocID="{BD86B2C6-8810-4219-802A-127429953981}" presName="composite" presStyleCnt="0"/>
      <dgm:spPr/>
    </dgm:pt>
    <dgm:pt modelId="{8F166419-862F-46FC-9DDF-2BB09C2742A4}" type="pres">
      <dgm:prSet presAssocID="{BD86B2C6-8810-4219-802A-127429953981}" presName="imgShp" presStyleLbl="fgImgPlace1" presStyleIdx="3" presStyleCnt="5" custLinFactX="-23559" custLinFactNeighborX="-100000" custLinFactNeighborY="835"/>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10AD046C-BEC9-41FA-9680-A3F4E8B9AE54}" type="pres">
      <dgm:prSet presAssocID="{BD86B2C6-8810-4219-802A-127429953981}" presName="txShp" presStyleLbl="node1" presStyleIdx="3" presStyleCnt="5" custScaleX="128330" custScaleY="57421" custLinFactNeighborX="3768" custLinFactNeighborY="-1882">
        <dgm:presLayoutVars>
          <dgm:bulletEnabled val="1"/>
        </dgm:presLayoutVars>
      </dgm:prSet>
      <dgm:spPr/>
      <dgm:t>
        <a:bodyPr/>
        <a:lstStyle/>
        <a:p>
          <a:endParaRPr lang="ru-RU"/>
        </a:p>
      </dgm:t>
    </dgm:pt>
    <dgm:pt modelId="{4B3AA7E5-E48F-49AC-860D-F471FC9622F1}" type="pres">
      <dgm:prSet presAssocID="{C5B0CFBE-5D27-4F03-AE6B-D82961A60F77}" presName="spacing" presStyleCnt="0"/>
      <dgm:spPr/>
    </dgm:pt>
    <dgm:pt modelId="{E7FE2D90-B3FC-4EC3-BFAD-EB6125A4072E}" type="pres">
      <dgm:prSet presAssocID="{1661EE8A-0F0F-4C9A-BF3E-2F8F7A2CDEF9}" presName="composite" presStyleCnt="0"/>
      <dgm:spPr/>
    </dgm:pt>
    <dgm:pt modelId="{E1D28EBC-6ADB-40C1-8C61-B2604CA83859}" type="pres">
      <dgm:prSet presAssocID="{1661EE8A-0F0F-4C9A-BF3E-2F8F7A2CDEF9}" presName="imgShp" presStyleLbl="fgImgPlace1" presStyleIdx="4" presStyleCnt="5" custLinFactX="-23559" custLinFactNeighborX="-100000" custLinFactNeighborY="-1617"/>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1EA3B538-1E55-418E-BF09-121E4496775C}" type="pres">
      <dgm:prSet presAssocID="{1661EE8A-0F0F-4C9A-BF3E-2F8F7A2CDEF9}" presName="txShp" presStyleLbl="node1" presStyleIdx="4" presStyleCnt="5" custScaleX="128329" custLinFactNeighborX="3768" custLinFactNeighborY="-1617">
        <dgm:presLayoutVars>
          <dgm:bulletEnabled val="1"/>
        </dgm:presLayoutVars>
      </dgm:prSet>
      <dgm:spPr/>
      <dgm:t>
        <a:bodyPr/>
        <a:lstStyle/>
        <a:p>
          <a:endParaRPr lang="ru-RU"/>
        </a:p>
      </dgm:t>
    </dgm:pt>
  </dgm:ptLst>
  <dgm:cxnLst>
    <dgm:cxn modelId="{3EB9E0A4-D1ED-4EAD-92ED-FEA31ACC46B0}" srcId="{6204DA57-E8A8-4576-B0B5-D1201B003B01}" destId="{BD86B2C6-8810-4219-802A-127429953981}" srcOrd="3" destOrd="0" parTransId="{173E5D1C-D012-43AC-BB09-628766CC43A5}" sibTransId="{C5B0CFBE-5D27-4F03-AE6B-D82961A60F77}"/>
    <dgm:cxn modelId="{8AD365CD-5F58-436A-BD49-6960FFE629F8}" type="presOf" srcId="{6204DA57-E8A8-4576-B0B5-D1201B003B01}" destId="{2B788BF1-97B9-405C-BCD0-E7CF126A8233}" srcOrd="0" destOrd="0" presId="urn:microsoft.com/office/officeart/2005/8/layout/vList3#1"/>
    <dgm:cxn modelId="{5A7205F9-E949-4B82-BD6C-423013B9DC0B}" type="presOf" srcId="{162B55D0-C874-4BD5-B40B-530CFD5C4E8F}" destId="{BDD189B3-7FBC-4229-8C2D-EB7518CDBA47}" srcOrd="0" destOrd="0" presId="urn:microsoft.com/office/officeart/2005/8/layout/vList3#1"/>
    <dgm:cxn modelId="{8488AE1A-EADB-4CEC-9F6F-9C845F8CECE4}" type="presOf" srcId="{E9446664-A63B-4430-86D7-B525EEEA6362}" destId="{35ED08E0-9A39-41C2-BA53-7296AF9FF8D2}" srcOrd="0" destOrd="0" presId="urn:microsoft.com/office/officeart/2005/8/layout/vList3#1"/>
    <dgm:cxn modelId="{75B23586-1969-4305-BA97-0CB8125B9AF1}" type="presOf" srcId="{BD86B2C6-8810-4219-802A-127429953981}" destId="{10AD046C-BEC9-41FA-9680-A3F4E8B9AE54}" srcOrd="0" destOrd="0" presId="urn:microsoft.com/office/officeart/2005/8/layout/vList3#1"/>
    <dgm:cxn modelId="{AFF1EA9A-E27A-4D7E-9956-02A7BC7B5374}" type="presOf" srcId="{CD48444F-EB7B-42BE-859A-EBE413D2DA33}" destId="{6D95005C-4151-4E24-857C-12A120ADD4FC}" srcOrd="0" destOrd="0" presId="urn:microsoft.com/office/officeart/2005/8/layout/vList3#1"/>
    <dgm:cxn modelId="{C8C31EBA-AFFF-4463-9CB7-9B1457A57DE8}" srcId="{6204DA57-E8A8-4576-B0B5-D1201B003B01}" destId="{E9446664-A63B-4430-86D7-B525EEEA6362}" srcOrd="0" destOrd="0" parTransId="{5D5F9EE1-47A5-48C9-AAAB-72C1314E93C0}" sibTransId="{2DDE5540-360A-4C84-B1EF-55F3A47C410C}"/>
    <dgm:cxn modelId="{E65A9D42-E86E-4A52-B97D-E8B7071C1BC6}" srcId="{6204DA57-E8A8-4576-B0B5-D1201B003B01}" destId="{1661EE8A-0F0F-4C9A-BF3E-2F8F7A2CDEF9}" srcOrd="4" destOrd="0" parTransId="{20A4678D-A461-4BC2-A769-E9B5754BD6D4}" sibTransId="{215AD3DF-672E-484B-B640-86AE8D1B5F5E}"/>
    <dgm:cxn modelId="{AEA659AF-A829-4AAE-B931-FC386DAF652D}" type="presOf" srcId="{1661EE8A-0F0F-4C9A-BF3E-2F8F7A2CDEF9}" destId="{1EA3B538-1E55-418E-BF09-121E4496775C}" srcOrd="0" destOrd="0" presId="urn:microsoft.com/office/officeart/2005/8/layout/vList3#1"/>
    <dgm:cxn modelId="{7C10D147-4744-46E3-B093-04F2D3501B28}" srcId="{6204DA57-E8A8-4576-B0B5-D1201B003B01}" destId="{162B55D0-C874-4BD5-B40B-530CFD5C4E8F}" srcOrd="2" destOrd="0" parTransId="{FF7C218E-2B76-4A9A-8B84-B0B582F4FFEC}" sibTransId="{32830171-3C10-4B1A-97E6-108602E9D190}"/>
    <dgm:cxn modelId="{88844EA0-4DD6-4722-8EF3-A3F85F946546}" srcId="{6204DA57-E8A8-4576-B0B5-D1201B003B01}" destId="{CD48444F-EB7B-42BE-859A-EBE413D2DA33}" srcOrd="1" destOrd="0" parTransId="{66B50928-CF83-4048-84B5-513AD53661D7}" sibTransId="{9067FA8F-6B8A-4D59-AA35-B0DBC12FF190}"/>
    <dgm:cxn modelId="{719977CC-46F5-4B60-AF98-C8EBBDBB6C27}" type="presParOf" srcId="{2B788BF1-97B9-405C-BCD0-E7CF126A8233}" destId="{59E16A82-FC10-4B7E-8055-E3F2353F4E2C}" srcOrd="0" destOrd="0" presId="urn:microsoft.com/office/officeart/2005/8/layout/vList3#1"/>
    <dgm:cxn modelId="{F03811EE-15CF-4855-B239-7762D20A17E5}" type="presParOf" srcId="{59E16A82-FC10-4B7E-8055-E3F2353F4E2C}" destId="{B64058E3-82DC-4573-B0C2-7966DE4028A3}" srcOrd="0" destOrd="0" presId="urn:microsoft.com/office/officeart/2005/8/layout/vList3#1"/>
    <dgm:cxn modelId="{B3257E6D-D0AE-4F44-8334-FC4A8AE77A13}" type="presParOf" srcId="{59E16A82-FC10-4B7E-8055-E3F2353F4E2C}" destId="{35ED08E0-9A39-41C2-BA53-7296AF9FF8D2}" srcOrd="1" destOrd="0" presId="urn:microsoft.com/office/officeart/2005/8/layout/vList3#1"/>
    <dgm:cxn modelId="{10294A41-E71D-4F95-9F8C-8D35D1869CED}" type="presParOf" srcId="{2B788BF1-97B9-405C-BCD0-E7CF126A8233}" destId="{886F4711-F316-425E-AE21-9B580CF18111}" srcOrd="1" destOrd="0" presId="urn:microsoft.com/office/officeart/2005/8/layout/vList3#1"/>
    <dgm:cxn modelId="{C4451F3E-4B4F-4175-9267-04C3353FC21D}" type="presParOf" srcId="{2B788BF1-97B9-405C-BCD0-E7CF126A8233}" destId="{1ADECE36-AEF2-4D9A-8CE8-D23358DB2263}" srcOrd="2" destOrd="0" presId="urn:microsoft.com/office/officeart/2005/8/layout/vList3#1"/>
    <dgm:cxn modelId="{F8B69AF5-85A3-44D0-896C-43D9DD48EAA5}" type="presParOf" srcId="{1ADECE36-AEF2-4D9A-8CE8-D23358DB2263}" destId="{1851E259-2C58-4066-B416-A19572963FE6}" srcOrd="0" destOrd="0" presId="urn:microsoft.com/office/officeart/2005/8/layout/vList3#1"/>
    <dgm:cxn modelId="{D46D0878-BDDD-4B2F-8317-4D8BA3DBAD47}" type="presParOf" srcId="{1ADECE36-AEF2-4D9A-8CE8-D23358DB2263}" destId="{6D95005C-4151-4E24-857C-12A120ADD4FC}" srcOrd="1" destOrd="0" presId="urn:microsoft.com/office/officeart/2005/8/layout/vList3#1"/>
    <dgm:cxn modelId="{28D168D6-0F99-45A4-A44A-37A3EBF45BE5}" type="presParOf" srcId="{2B788BF1-97B9-405C-BCD0-E7CF126A8233}" destId="{D59D690C-5E7A-4F82-B2EF-4B795FF5E97C}" srcOrd="3" destOrd="0" presId="urn:microsoft.com/office/officeart/2005/8/layout/vList3#1"/>
    <dgm:cxn modelId="{302B4BFC-5959-4162-9966-2474339B92B8}" type="presParOf" srcId="{2B788BF1-97B9-405C-BCD0-E7CF126A8233}" destId="{9EBCD220-823B-44DA-865C-63ACC80FE310}" srcOrd="4" destOrd="0" presId="urn:microsoft.com/office/officeart/2005/8/layout/vList3#1"/>
    <dgm:cxn modelId="{B7DA88D4-AA1E-4B1C-8705-477C9BE9F669}" type="presParOf" srcId="{9EBCD220-823B-44DA-865C-63ACC80FE310}" destId="{C0E7FFA1-392C-4996-89FA-FF6F04A6273B}" srcOrd="0" destOrd="0" presId="urn:microsoft.com/office/officeart/2005/8/layout/vList3#1"/>
    <dgm:cxn modelId="{F2D74567-3D20-4F87-9342-94E2FF6A87D4}" type="presParOf" srcId="{9EBCD220-823B-44DA-865C-63ACC80FE310}" destId="{BDD189B3-7FBC-4229-8C2D-EB7518CDBA47}" srcOrd="1" destOrd="0" presId="urn:microsoft.com/office/officeart/2005/8/layout/vList3#1"/>
    <dgm:cxn modelId="{31DF3A37-1102-4AF8-A1A7-05B7F03B96F5}" type="presParOf" srcId="{2B788BF1-97B9-405C-BCD0-E7CF126A8233}" destId="{32DFB548-A422-48CA-8CB8-081A5397B3EF}" srcOrd="5" destOrd="0" presId="urn:microsoft.com/office/officeart/2005/8/layout/vList3#1"/>
    <dgm:cxn modelId="{E8FB107F-8D28-44DF-AEA7-A43DB535BB26}" type="presParOf" srcId="{2B788BF1-97B9-405C-BCD0-E7CF126A8233}" destId="{6E0FD130-D40B-4F5E-946A-45829479AC21}" srcOrd="6" destOrd="0" presId="urn:microsoft.com/office/officeart/2005/8/layout/vList3#1"/>
    <dgm:cxn modelId="{1E14F70C-73FD-4B10-9BEA-831A4880E24D}" type="presParOf" srcId="{6E0FD130-D40B-4F5E-946A-45829479AC21}" destId="{8F166419-862F-46FC-9DDF-2BB09C2742A4}" srcOrd="0" destOrd="0" presId="urn:microsoft.com/office/officeart/2005/8/layout/vList3#1"/>
    <dgm:cxn modelId="{456CEA10-BB81-40B5-B589-B0E936CEE987}" type="presParOf" srcId="{6E0FD130-D40B-4F5E-946A-45829479AC21}" destId="{10AD046C-BEC9-41FA-9680-A3F4E8B9AE54}" srcOrd="1" destOrd="0" presId="urn:microsoft.com/office/officeart/2005/8/layout/vList3#1"/>
    <dgm:cxn modelId="{9E9D3920-1571-4348-A91D-DCA7CC34F543}" type="presParOf" srcId="{2B788BF1-97B9-405C-BCD0-E7CF126A8233}" destId="{4B3AA7E5-E48F-49AC-860D-F471FC9622F1}" srcOrd="7" destOrd="0" presId="urn:microsoft.com/office/officeart/2005/8/layout/vList3#1"/>
    <dgm:cxn modelId="{2740E235-34F7-4C15-A9D1-7583C91BA2FE}" type="presParOf" srcId="{2B788BF1-97B9-405C-BCD0-E7CF126A8233}" destId="{E7FE2D90-B3FC-4EC3-BFAD-EB6125A4072E}" srcOrd="8" destOrd="0" presId="urn:microsoft.com/office/officeart/2005/8/layout/vList3#1"/>
    <dgm:cxn modelId="{C9EC9E03-ECB9-40F1-81B3-C0AF3CAE2097}" type="presParOf" srcId="{E7FE2D90-B3FC-4EC3-BFAD-EB6125A4072E}" destId="{E1D28EBC-6ADB-40C1-8C61-B2604CA83859}" srcOrd="0" destOrd="0" presId="urn:microsoft.com/office/officeart/2005/8/layout/vList3#1"/>
    <dgm:cxn modelId="{D264578F-70BE-4DC5-BCA1-AB3FCFF0EF31}" type="presParOf" srcId="{E7FE2D90-B3FC-4EC3-BFAD-EB6125A4072E}" destId="{1EA3B538-1E55-418E-BF09-121E4496775C}"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B511C2-CF90-46DB-88C0-78C923D77A79}" type="doc">
      <dgm:prSet loTypeId="urn:microsoft.com/office/officeart/2005/8/layout/list1" loCatId="list" qsTypeId="urn:microsoft.com/office/officeart/2005/8/quickstyle/3d7" qsCatId="3D" csTypeId="urn:microsoft.com/office/officeart/2005/8/colors/colorful2" csCatId="colorful" phldr="1"/>
      <dgm:spPr/>
      <dgm:t>
        <a:bodyPr/>
        <a:lstStyle/>
        <a:p>
          <a:endParaRPr lang="ru-RU"/>
        </a:p>
      </dgm:t>
    </dgm:pt>
    <dgm:pt modelId="{09E2CE7A-B4BB-4491-AC4C-C4252473E4EA}">
      <dgm:prSet phldrT="[Текст]" custT="1"/>
      <dgm:spPr/>
      <dgm:t>
        <a:bodyPr/>
        <a:lstStyle/>
        <a:p>
          <a:r>
            <a:rPr lang="ru-RU" sz="1800" dirty="0" smtClean="0">
              <a:effectLst/>
            </a:rPr>
            <a:t>Оптимальный уровень двигательной активности </a:t>
          </a:r>
          <a:endParaRPr lang="ru-RU" sz="1800" dirty="0"/>
        </a:p>
      </dgm:t>
    </dgm:pt>
    <dgm:pt modelId="{A443D0B7-5051-4F39-8626-CF964A761225}" type="parTrans" cxnId="{88348769-83FB-4882-B5FA-5A5B8B30C38B}">
      <dgm:prSet/>
      <dgm:spPr/>
      <dgm:t>
        <a:bodyPr/>
        <a:lstStyle/>
        <a:p>
          <a:endParaRPr lang="ru-RU"/>
        </a:p>
      </dgm:t>
    </dgm:pt>
    <dgm:pt modelId="{585B3FAA-1284-4FB2-89A3-5FC854B857E5}" type="sibTrans" cxnId="{88348769-83FB-4882-B5FA-5A5B8B30C38B}">
      <dgm:prSet/>
      <dgm:spPr/>
      <dgm:t>
        <a:bodyPr/>
        <a:lstStyle/>
        <a:p>
          <a:endParaRPr lang="ru-RU"/>
        </a:p>
      </dgm:t>
    </dgm:pt>
    <dgm:pt modelId="{C10083BD-A3A9-45E8-A331-5736CB3E1502}">
      <dgm:prSet phldrT="[Текст]" custT="1"/>
      <dgm:spPr/>
      <dgm:t>
        <a:bodyPr/>
        <a:lstStyle/>
        <a:p>
          <a:r>
            <a:rPr lang="ru-RU" sz="2000" smtClean="0">
              <a:effectLst/>
            </a:rPr>
            <a:t>Закаливание </a:t>
          </a:r>
          <a:endParaRPr lang="ru-RU" sz="2000" dirty="0"/>
        </a:p>
      </dgm:t>
    </dgm:pt>
    <dgm:pt modelId="{4073ADB0-9CF5-4400-8703-BC848D3F3F14}" type="parTrans" cxnId="{FF4355BE-D882-496B-8812-01388A24372B}">
      <dgm:prSet/>
      <dgm:spPr/>
      <dgm:t>
        <a:bodyPr/>
        <a:lstStyle/>
        <a:p>
          <a:endParaRPr lang="ru-RU"/>
        </a:p>
      </dgm:t>
    </dgm:pt>
    <dgm:pt modelId="{09AE2426-9E28-4D01-904D-947B58B56DF7}" type="sibTrans" cxnId="{FF4355BE-D882-496B-8812-01388A24372B}">
      <dgm:prSet/>
      <dgm:spPr/>
      <dgm:t>
        <a:bodyPr/>
        <a:lstStyle/>
        <a:p>
          <a:endParaRPr lang="ru-RU"/>
        </a:p>
      </dgm:t>
    </dgm:pt>
    <dgm:pt modelId="{CFAC4044-909A-4BE1-A45B-547248C350C8}">
      <dgm:prSet phldrT="[Текст]" custT="1"/>
      <dgm:spPr/>
      <dgm:t>
        <a:bodyPr/>
        <a:lstStyle/>
        <a:p>
          <a:r>
            <a:rPr lang="ru-RU" sz="2000" smtClean="0">
              <a:effectLst/>
            </a:rPr>
            <a:t>Рациональное питание </a:t>
          </a:r>
          <a:endParaRPr lang="ru-RU" sz="2000" dirty="0"/>
        </a:p>
      </dgm:t>
    </dgm:pt>
    <dgm:pt modelId="{5548F01E-A2CC-4B94-A7DC-D7C202547EA3}" type="parTrans" cxnId="{2490CEF3-E925-4BDC-9108-16D2E98AB919}">
      <dgm:prSet/>
      <dgm:spPr/>
      <dgm:t>
        <a:bodyPr/>
        <a:lstStyle/>
        <a:p>
          <a:endParaRPr lang="ru-RU"/>
        </a:p>
      </dgm:t>
    </dgm:pt>
    <dgm:pt modelId="{FAF7AC0E-7A09-4D2E-B3FD-B0CDDAF0F2D6}" type="sibTrans" cxnId="{2490CEF3-E925-4BDC-9108-16D2E98AB919}">
      <dgm:prSet/>
      <dgm:spPr/>
      <dgm:t>
        <a:bodyPr/>
        <a:lstStyle/>
        <a:p>
          <a:endParaRPr lang="ru-RU"/>
        </a:p>
      </dgm:t>
    </dgm:pt>
    <dgm:pt modelId="{C2AB763C-253E-4ACF-9DD5-0AB8C46AC8A1}">
      <dgm:prSet custT="1"/>
      <dgm:spPr/>
      <dgm:t>
        <a:bodyPr/>
        <a:lstStyle/>
        <a:p>
          <a:r>
            <a:rPr lang="ru-RU" sz="2000" smtClean="0">
              <a:effectLst/>
            </a:rPr>
            <a:t>Соблюдение режима труда и отдыха</a:t>
          </a:r>
          <a:endParaRPr lang="ru-RU" sz="2000" dirty="0" smtClean="0">
            <a:effectLst/>
          </a:endParaRPr>
        </a:p>
      </dgm:t>
    </dgm:pt>
    <dgm:pt modelId="{A0891655-6455-4BB4-8A19-06B35D8BE7DA}" type="parTrans" cxnId="{14C6512B-5995-4A3E-B53D-50EBCC388300}">
      <dgm:prSet/>
      <dgm:spPr/>
      <dgm:t>
        <a:bodyPr/>
        <a:lstStyle/>
        <a:p>
          <a:endParaRPr lang="ru-RU"/>
        </a:p>
      </dgm:t>
    </dgm:pt>
    <dgm:pt modelId="{AA5D0F26-3A62-477D-BFE4-3D3C17695A44}" type="sibTrans" cxnId="{14C6512B-5995-4A3E-B53D-50EBCC388300}">
      <dgm:prSet/>
      <dgm:spPr/>
      <dgm:t>
        <a:bodyPr/>
        <a:lstStyle/>
        <a:p>
          <a:endParaRPr lang="ru-RU"/>
        </a:p>
      </dgm:t>
    </dgm:pt>
    <dgm:pt modelId="{52C673DD-99D6-4DF5-A90E-85866883672C}">
      <dgm:prSet custT="1"/>
      <dgm:spPr/>
      <dgm:t>
        <a:bodyPr/>
        <a:lstStyle/>
        <a:p>
          <a:r>
            <a:rPr lang="ru-RU" sz="2000" smtClean="0">
              <a:effectLst/>
            </a:rPr>
            <a:t>Личная гигиена</a:t>
          </a:r>
          <a:endParaRPr lang="ru-RU" sz="2000" dirty="0" smtClean="0">
            <a:effectLst/>
          </a:endParaRPr>
        </a:p>
      </dgm:t>
    </dgm:pt>
    <dgm:pt modelId="{E20DFC48-5BF3-4F65-958F-89EE8AF3EBA8}" type="parTrans" cxnId="{D51B7049-3AAB-49BD-9ACC-A240A0469396}">
      <dgm:prSet/>
      <dgm:spPr/>
      <dgm:t>
        <a:bodyPr/>
        <a:lstStyle/>
        <a:p>
          <a:endParaRPr lang="ru-RU"/>
        </a:p>
      </dgm:t>
    </dgm:pt>
    <dgm:pt modelId="{51EAC7A9-5CD8-40DA-A7C8-5661B782F399}" type="sibTrans" cxnId="{D51B7049-3AAB-49BD-9ACC-A240A0469396}">
      <dgm:prSet/>
      <dgm:spPr/>
      <dgm:t>
        <a:bodyPr/>
        <a:lstStyle/>
        <a:p>
          <a:endParaRPr lang="ru-RU"/>
        </a:p>
      </dgm:t>
    </dgm:pt>
    <dgm:pt modelId="{3D57083B-A9EF-4A33-8694-52E34AD64536}">
      <dgm:prSet custT="1"/>
      <dgm:spPr/>
      <dgm:t>
        <a:bodyPr/>
        <a:lstStyle/>
        <a:p>
          <a:r>
            <a:rPr lang="ru-RU" sz="2000" smtClean="0">
              <a:effectLst/>
            </a:rPr>
            <a:t>Регулярное прохождение мед. осмотров </a:t>
          </a:r>
          <a:endParaRPr lang="ru-RU" sz="2000" dirty="0" smtClean="0">
            <a:effectLst/>
          </a:endParaRPr>
        </a:p>
      </dgm:t>
    </dgm:pt>
    <dgm:pt modelId="{25699E79-6E89-4CA1-92C7-54A18408C7A1}" type="parTrans" cxnId="{2B017CCD-AFBB-4A00-BA0B-B2D192222B4A}">
      <dgm:prSet/>
      <dgm:spPr/>
      <dgm:t>
        <a:bodyPr/>
        <a:lstStyle/>
        <a:p>
          <a:endParaRPr lang="ru-RU"/>
        </a:p>
      </dgm:t>
    </dgm:pt>
    <dgm:pt modelId="{40A20D8A-6468-4A5F-82D8-5886B785CE4C}" type="sibTrans" cxnId="{2B017CCD-AFBB-4A00-BA0B-B2D192222B4A}">
      <dgm:prSet/>
      <dgm:spPr/>
      <dgm:t>
        <a:bodyPr/>
        <a:lstStyle/>
        <a:p>
          <a:endParaRPr lang="ru-RU"/>
        </a:p>
      </dgm:t>
    </dgm:pt>
    <dgm:pt modelId="{70B204D4-C6C8-43E8-BB65-72BEE2C0F53D}">
      <dgm:prSet custT="1"/>
      <dgm:spPr/>
      <dgm:t>
        <a:bodyPr/>
        <a:lstStyle/>
        <a:p>
          <a:r>
            <a:rPr lang="ru-RU" sz="2000" smtClean="0">
              <a:effectLst/>
            </a:rPr>
            <a:t>Экологически грамотное поведение </a:t>
          </a:r>
          <a:endParaRPr lang="ru-RU" sz="2000" dirty="0" smtClean="0">
            <a:effectLst/>
          </a:endParaRPr>
        </a:p>
      </dgm:t>
    </dgm:pt>
    <dgm:pt modelId="{77C62702-3CBE-4D4D-8D8B-FBD9EAE10B52}" type="parTrans" cxnId="{B4E3CFEF-1A2D-4112-9D0C-927DB89EAAE0}">
      <dgm:prSet/>
      <dgm:spPr/>
      <dgm:t>
        <a:bodyPr/>
        <a:lstStyle/>
        <a:p>
          <a:endParaRPr lang="ru-RU"/>
        </a:p>
      </dgm:t>
    </dgm:pt>
    <dgm:pt modelId="{FF1A2525-0EDF-42D8-8824-515AFA0BDFD7}" type="sibTrans" cxnId="{B4E3CFEF-1A2D-4112-9D0C-927DB89EAAE0}">
      <dgm:prSet/>
      <dgm:spPr/>
      <dgm:t>
        <a:bodyPr/>
        <a:lstStyle/>
        <a:p>
          <a:endParaRPr lang="ru-RU"/>
        </a:p>
      </dgm:t>
    </dgm:pt>
    <dgm:pt modelId="{9D61B682-012C-42F4-B61A-680AD47F3E1F}">
      <dgm:prSet custT="1"/>
      <dgm:spPr/>
      <dgm:t>
        <a:bodyPr/>
        <a:lstStyle/>
        <a:p>
          <a:r>
            <a:rPr lang="ru-RU" sz="2000" smtClean="0">
              <a:effectLst/>
            </a:rPr>
            <a:t>Психическая и эмоциональная устойчивость </a:t>
          </a:r>
          <a:endParaRPr lang="ru-RU" sz="2000" dirty="0" smtClean="0">
            <a:effectLst/>
          </a:endParaRPr>
        </a:p>
      </dgm:t>
    </dgm:pt>
    <dgm:pt modelId="{59439284-CF44-4BAB-ABEE-53D895F6AB3E}" type="parTrans" cxnId="{8A787BF9-B018-41FF-804B-73509B1A63F1}">
      <dgm:prSet/>
      <dgm:spPr/>
      <dgm:t>
        <a:bodyPr/>
        <a:lstStyle/>
        <a:p>
          <a:endParaRPr lang="ru-RU"/>
        </a:p>
      </dgm:t>
    </dgm:pt>
    <dgm:pt modelId="{5370DCDD-7402-4C0E-A02D-948128E0871E}" type="sibTrans" cxnId="{8A787BF9-B018-41FF-804B-73509B1A63F1}">
      <dgm:prSet/>
      <dgm:spPr/>
      <dgm:t>
        <a:bodyPr/>
        <a:lstStyle/>
        <a:p>
          <a:endParaRPr lang="ru-RU"/>
        </a:p>
      </dgm:t>
    </dgm:pt>
    <dgm:pt modelId="{28570BF3-AE26-464F-9F6A-AE6140810A27}">
      <dgm:prSet custT="1"/>
      <dgm:spPr/>
      <dgm:t>
        <a:bodyPr/>
        <a:lstStyle/>
        <a:p>
          <a:r>
            <a:rPr lang="ru-RU" sz="2000" smtClean="0">
              <a:effectLst/>
            </a:rPr>
            <a:t>Сексуальное воспитание </a:t>
          </a:r>
          <a:endParaRPr lang="ru-RU" sz="2000" dirty="0" smtClean="0">
            <a:effectLst/>
          </a:endParaRPr>
        </a:p>
      </dgm:t>
    </dgm:pt>
    <dgm:pt modelId="{2629E5AF-B902-4155-BE38-0E6E37F30CF4}" type="parTrans" cxnId="{667B0E3B-4CBB-446D-86DF-116A2B442034}">
      <dgm:prSet/>
      <dgm:spPr/>
      <dgm:t>
        <a:bodyPr/>
        <a:lstStyle/>
        <a:p>
          <a:endParaRPr lang="ru-RU"/>
        </a:p>
      </dgm:t>
    </dgm:pt>
    <dgm:pt modelId="{71C434AC-A7A2-4DD2-8678-4D4A60E19516}" type="sibTrans" cxnId="{667B0E3B-4CBB-446D-86DF-116A2B442034}">
      <dgm:prSet/>
      <dgm:spPr/>
      <dgm:t>
        <a:bodyPr/>
        <a:lstStyle/>
        <a:p>
          <a:endParaRPr lang="ru-RU"/>
        </a:p>
      </dgm:t>
    </dgm:pt>
    <dgm:pt modelId="{D72680C5-DEE8-4F9C-A893-A27EA7D46FE6}">
      <dgm:prSet custT="1"/>
      <dgm:spPr/>
      <dgm:t>
        <a:bodyPr/>
        <a:lstStyle/>
        <a:p>
          <a:r>
            <a:rPr lang="ru-RU" sz="2000" smtClean="0"/>
            <a:t>Безопасное поведение</a:t>
          </a:r>
          <a:endParaRPr lang="ru-RU" sz="2000" dirty="0"/>
        </a:p>
      </dgm:t>
    </dgm:pt>
    <dgm:pt modelId="{7A34F76B-725E-49AD-BFCC-9E3B96E6CA5A}" type="parTrans" cxnId="{06F09F43-681F-472B-ACDE-ACF327BBCDDA}">
      <dgm:prSet/>
      <dgm:spPr/>
      <dgm:t>
        <a:bodyPr/>
        <a:lstStyle/>
        <a:p>
          <a:endParaRPr lang="ru-RU"/>
        </a:p>
      </dgm:t>
    </dgm:pt>
    <dgm:pt modelId="{9EDE7D3A-1182-4886-8D7E-002C40FE949F}" type="sibTrans" cxnId="{06F09F43-681F-472B-ACDE-ACF327BBCDDA}">
      <dgm:prSet/>
      <dgm:spPr/>
      <dgm:t>
        <a:bodyPr/>
        <a:lstStyle/>
        <a:p>
          <a:endParaRPr lang="ru-RU"/>
        </a:p>
      </dgm:t>
    </dgm:pt>
    <dgm:pt modelId="{BECE7FB9-2BDD-4D4D-B1FC-F08A2A2B615E}" type="pres">
      <dgm:prSet presAssocID="{44B511C2-CF90-46DB-88C0-78C923D77A79}" presName="linear" presStyleCnt="0">
        <dgm:presLayoutVars>
          <dgm:dir/>
          <dgm:animLvl val="lvl"/>
          <dgm:resizeHandles val="exact"/>
        </dgm:presLayoutVars>
      </dgm:prSet>
      <dgm:spPr/>
      <dgm:t>
        <a:bodyPr/>
        <a:lstStyle/>
        <a:p>
          <a:endParaRPr lang="ru-RU"/>
        </a:p>
      </dgm:t>
    </dgm:pt>
    <dgm:pt modelId="{F52E8BB4-799C-48C1-BACE-63DB33A6D2C0}" type="pres">
      <dgm:prSet presAssocID="{09E2CE7A-B4BB-4491-AC4C-C4252473E4EA}" presName="parentLin" presStyleCnt="0"/>
      <dgm:spPr/>
    </dgm:pt>
    <dgm:pt modelId="{1DDC4450-D96D-4D54-A7B2-55CC4B031FD6}" type="pres">
      <dgm:prSet presAssocID="{09E2CE7A-B4BB-4491-AC4C-C4252473E4EA}" presName="parentLeftMargin" presStyleLbl="node1" presStyleIdx="0" presStyleCnt="10"/>
      <dgm:spPr/>
      <dgm:t>
        <a:bodyPr/>
        <a:lstStyle/>
        <a:p>
          <a:endParaRPr lang="ru-RU"/>
        </a:p>
      </dgm:t>
    </dgm:pt>
    <dgm:pt modelId="{586289F5-4FE6-4E3C-BB24-689E4F62D6F1}" type="pres">
      <dgm:prSet presAssocID="{09E2CE7A-B4BB-4491-AC4C-C4252473E4EA}" presName="parentText" presStyleLbl="node1" presStyleIdx="0" presStyleCnt="10">
        <dgm:presLayoutVars>
          <dgm:chMax val="0"/>
          <dgm:bulletEnabled val="1"/>
        </dgm:presLayoutVars>
      </dgm:prSet>
      <dgm:spPr/>
      <dgm:t>
        <a:bodyPr/>
        <a:lstStyle/>
        <a:p>
          <a:endParaRPr lang="ru-RU"/>
        </a:p>
      </dgm:t>
    </dgm:pt>
    <dgm:pt modelId="{9A520CD8-944A-4AE3-AA9C-306800F37122}" type="pres">
      <dgm:prSet presAssocID="{09E2CE7A-B4BB-4491-AC4C-C4252473E4EA}" presName="negativeSpace" presStyleCnt="0"/>
      <dgm:spPr/>
    </dgm:pt>
    <dgm:pt modelId="{C92D4243-965D-4B8C-93F8-F6BEFA74FB58}" type="pres">
      <dgm:prSet presAssocID="{09E2CE7A-B4BB-4491-AC4C-C4252473E4EA}" presName="childText" presStyleLbl="conFgAcc1" presStyleIdx="0" presStyleCnt="10">
        <dgm:presLayoutVars>
          <dgm:bulletEnabled val="1"/>
        </dgm:presLayoutVars>
      </dgm:prSet>
      <dgm:spPr/>
    </dgm:pt>
    <dgm:pt modelId="{A8072AAB-1E34-458A-8174-70E540FE17D5}" type="pres">
      <dgm:prSet presAssocID="{585B3FAA-1284-4FB2-89A3-5FC854B857E5}" presName="spaceBetweenRectangles" presStyleCnt="0"/>
      <dgm:spPr/>
    </dgm:pt>
    <dgm:pt modelId="{C1B01AD5-81B3-4846-A850-70E59DF9114A}" type="pres">
      <dgm:prSet presAssocID="{C10083BD-A3A9-45E8-A331-5736CB3E1502}" presName="parentLin" presStyleCnt="0"/>
      <dgm:spPr/>
    </dgm:pt>
    <dgm:pt modelId="{EDA6CAE3-CD2D-4A0A-AD78-18ED1D402B67}" type="pres">
      <dgm:prSet presAssocID="{C10083BD-A3A9-45E8-A331-5736CB3E1502}" presName="parentLeftMargin" presStyleLbl="node1" presStyleIdx="0" presStyleCnt="10"/>
      <dgm:spPr/>
      <dgm:t>
        <a:bodyPr/>
        <a:lstStyle/>
        <a:p>
          <a:endParaRPr lang="ru-RU"/>
        </a:p>
      </dgm:t>
    </dgm:pt>
    <dgm:pt modelId="{7ED15E5C-1217-4685-94C5-00E8E59EFB96}" type="pres">
      <dgm:prSet presAssocID="{C10083BD-A3A9-45E8-A331-5736CB3E1502}" presName="parentText" presStyleLbl="node1" presStyleIdx="1" presStyleCnt="10">
        <dgm:presLayoutVars>
          <dgm:chMax val="0"/>
          <dgm:bulletEnabled val="1"/>
        </dgm:presLayoutVars>
      </dgm:prSet>
      <dgm:spPr/>
      <dgm:t>
        <a:bodyPr/>
        <a:lstStyle/>
        <a:p>
          <a:endParaRPr lang="ru-RU"/>
        </a:p>
      </dgm:t>
    </dgm:pt>
    <dgm:pt modelId="{D1195D99-586A-45E4-B271-7B1F4AC0780C}" type="pres">
      <dgm:prSet presAssocID="{C10083BD-A3A9-45E8-A331-5736CB3E1502}" presName="negativeSpace" presStyleCnt="0"/>
      <dgm:spPr/>
    </dgm:pt>
    <dgm:pt modelId="{90BAA7E3-659B-4D78-B8E3-42FFB9A88312}" type="pres">
      <dgm:prSet presAssocID="{C10083BD-A3A9-45E8-A331-5736CB3E1502}" presName="childText" presStyleLbl="conFgAcc1" presStyleIdx="1" presStyleCnt="10">
        <dgm:presLayoutVars>
          <dgm:bulletEnabled val="1"/>
        </dgm:presLayoutVars>
      </dgm:prSet>
      <dgm:spPr/>
    </dgm:pt>
    <dgm:pt modelId="{B0B8111E-8772-4A41-9787-33357485B058}" type="pres">
      <dgm:prSet presAssocID="{09AE2426-9E28-4D01-904D-947B58B56DF7}" presName="spaceBetweenRectangles" presStyleCnt="0"/>
      <dgm:spPr/>
    </dgm:pt>
    <dgm:pt modelId="{DCE57882-9ED0-4440-80C5-6C90FABDE590}" type="pres">
      <dgm:prSet presAssocID="{CFAC4044-909A-4BE1-A45B-547248C350C8}" presName="parentLin" presStyleCnt="0"/>
      <dgm:spPr/>
    </dgm:pt>
    <dgm:pt modelId="{63D416B8-A68F-42B9-AD2B-8651022B9AC7}" type="pres">
      <dgm:prSet presAssocID="{CFAC4044-909A-4BE1-A45B-547248C350C8}" presName="parentLeftMargin" presStyleLbl="node1" presStyleIdx="1" presStyleCnt="10"/>
      <dgm:spPr/>
      <dgm:t>
        <a:bodyPr/>
        <a:lstStyle/>
        <a:p>
          <a:endParaRPr lang="ru-RU"/>
        </a:p>
      </dgm:t>
    </dgm:pt>
    <dgm:pt modelId="{14C3C37B-F936-4941-A98B-530E969A6C90}" type="pres">
      <dgm:prSet presAssocID="{CFAC4044-909A-4BE1-A45B-547248C350C8}" presName="parentText" presStyleLbl="node1" presStyleIdx="2" presStyleCnt="10">
        <dgm:presLayoutVars>
          <dgm:chMax val="0"/>
          <dgm:bulletEnabled val="1"/>
        </dgm:presLayoutVars>
      </dgm:prSet>
      <dgm:spPr/>
      <dgm:t>
        <a:bodyPr/>
        <a:lstStyle/>
        <a:p>
          <a:endParaRPr lang="ru-RU"/>
        </a:p>
      </dgm:t>
    </dgm:pt>
    <dgm:pt modelId="{D064C699-1F1A-4BD3-94E6-6F79C5E4BADF}" type="pres">
      <dgm:prSet presAssocID="{CFAC4044-909A-4BE1-A45B-547248C350C8}" presName="negativeSpace" presStyleCnt="0"/>
      <dgm:spPr/>
    </dgm:pt>
    <dgm:pt modelId="{AE53C100-55FD-475D-A282-5765C29FB0A7}" type="pres">
      <dgm:prSet presAssocID="{CFAC4044-909A-4BE1-A45B-547248C350C8}" presName="childText" presStyleLbl="conFgAcc1" presStyleIdx="2" presStyleCnt="10">
        <dgm:presLayoutVars>
          <dgm:bulletEnabled val="1"/>
        </dgm:presLayoutVars>
      </dgm:prSet>
      <dgm:spPr/>
    </dgm:pt>
    <dgm:pt modelId="{30EA336B-0728-4109-B653-AA943930B46F}" type="pres">
      <dgm:prSet presAssocID="{FAF7AC0E-7A09-4D2E-B3FD-B0CDDAF0F2D6}" presName="spaceBetweenRectangles" presStyleCnt="0"/>
      <dgm:spPr/>
    </dgm:pt>
    <dgm:pt modelId="{1FE07DC2-9A7D-4887-A0B4-1BE80E5AFCEE}" type="pres">
      <dgm:prSet presAssocID="{D72680C5-DEE8-4F9C-A893-A27EA7D46FE6}" presName="parentLin" presStyleCnt="0"/>
      <dgm:spPr/>
    </dgm:pt>
    <dgm:pt modelId="{113234FF-0EC4-42CD-B015-213684308A4D}" type="pres">
      <dgm:prSet presAssocID="{D72680C5-DEE8-4F9C-A893-A27EA7D46FE6}" presName="parentLeftMargin" presStyleLbl="node1" presStyleIdx="2" presStyleCnt="10"/>
      <dgm:spPr/>
      <dgm:t>
        <a:bodyPr/>
        <a:lstStyle/>
        <a:p>
          <a:endParaRPr lang="ru-RU"/>
        </a:p>
      </dgm:t>
    </dgm:pt>
    <dgm:pt modelId="{025F537E-42F7-4B4A-869E-099D3ED1EFF4}" type="pres">
      <dgm:prSet presAssocID="{D72680C5-DEE8-4F9C-A893-A27EA7D46FE6}" presName="parentText" presStyleLbl="node1" presStyleIdx="3" presStyleCnt="10">
        <dgm:presLayoutVars>
          <dgm:chMax val="0"/>
          <dgm:bulletEnabled val="1"/>
        </dgm:presLayoutVars>
      </dgm:prSet>
      <dgm:spPr/>
      <dgm:t>
        <a:bodyPr/>
        <a:lstStyle/>
        <a:p>
          <a:endParaRPr lang="ru-RU"/>
        </a:p>
      </dgm:t>
    </dgm:pt>
    <dgm:pt modelId="{F205EA09-40CC-4BDB-9EDD-25F4A2741594}" type="pres">
      <dgm:prSet presAssocID="{D72680C5-DEE8-4F9C-A893-A27EA7D46FE6}" presName="negativeSpace" presStyleCnt="0"/>
      <dgm:spPr/>
    </dgm:pt>
    <dgm:pt modelId="{CFAB16A4-6396-4327-84A8-547E6771EE2F}" type="pres">
      <dgm:prSet presAssocID="{D72680C5-DEE8-4F9C-A893-A27EA7D46FE6}" presName="childText" presStyleLbl="conFgAcc1" presStyleIdx="3" presStyleCnt="10">
        <dgm:presLayoutVars>
          <dgm:bulletEnabled val="1"/>
        </dgm:presLayoutVars>
      </dgm:prSet>
      <dgm:spPr/>
    </dgm:pt>
    <dgm:pt modelId="{30EB22E8-EF3A-465E-853E-B80CF8C20757}" type="pres">
      <dgm:prSet presAssocID="{9EDE7D3A-1182-4886-8D7E-002C40FE949F}" presName="spaceBetweenRectangles" presStyleCnt="0"/>
      <dgm:spPr/>
    </dgm:pt>
    <dgm:pt modelId="{1F678855-747D-4B8A-83D0-851EF805B3CF}" type="pres">
      <dgm:prSet presAssocID="{28570BF3-AE26-464F-9F6A-AE6140810A27}" presName="parentLin" presStyleCnt="0"/>
      <dgm:spPr/>
    </dgm:pt>
    <dgm:pt modelId="{8700F5C3-9B41-4C99-9E94-E79F548EDBAD}" type="pres">
      <dgm:prSet presAssocID="{28570BF3-AE26-464F-9F6A-AE6140810A27}" presName="parentLeftMargin" presStyleLbl="node1" presStyleIdx="3" presStyleCnt="10"/>
      <dgm:spPr/>
      <dgm:t>
        <a:bodyPr/>
        <a:lstStyle/>
        <a:p>
          <a:endParaRPr lang="ru-RU"/>
        </a:p>
      </dgm:t>
    </dgm:pt>
    <dgm:pt modelId="{A3AA7848-1C69-4FC2-B862-B1087F65A223}" type="pres">
      <dgm:prSet presAssocID="{28570BF3-AE26-464F-9F6A-AE6140810A27}" presName="parentText" presStyleLbl="node1" presStyleIdx="4" presStyleCnt="10">
        <dgm:presLayoutVars>
          <dgm:chMax val="0"/>
          <dgm:bulletEnabled val="1"/>
        </dgm:presLayoutVars>
      </dgm:prSet>
      <dgm:spPr/>
      <dgm:t>
        <a:bodyPr/>
        <a:lstStyle/>
        <a:p>
          <a:endParaRPr lang="ru-RU"/>
        </a:p>
      </dgm:t>
    </dgm:pt>
    <dgm:pt modelId="{E4D2B082-27C9-4EBB-BE8E-62FB1101B1AF}" type="pres">
      <dgm:prSet presAssocID="{28570BF3-AE26-464F-9F6A-AE6140810A27}" presName="negativeSpace" presStyleCnt="0"/>
      <dgm:spPr/>
    </dgm:pt>
    <dgm:pt modelId="{8E56C704-1DBE-4E69-BF21-C87CF3A5551F}" type="pres">
      <dgm:prSet presAssocID="{28570BF3-AE26-464F-9F6A-AE6140810A27}" presName="childText" presStyleLbl="conFgAcc1" presStyleIdx="4" presStyleCnt="10">
        <dgm:presLayoutVars>
          <dgm:bulletEnabled val="1"/>
        </dgm:presLayoutVars>
      </dgm:prSet>
      <dgm:spPr/>
    </dgm:pt>
    <dgm:pt modelId="{0397CBC9-EBC2-4798-B788-D2F7B412BBB9}" type="pres">
      <dgm:prSet presAssocID="{71C434AC-A7A2-4DD2-8678-4D4A60E19516}" presName="spaceBetweenRectangles" presStyleCnt="0"/>
      <dgm:spPr/>
    </dgm:pt>
    <dgm:pt modelId="{BE473E68-5926-4FE8-AF53-62DB0D3F4FAA}" type="pres">
      <dgm:prSet presAssocID="{9D61B682-012C-42F4-B61A-680AD47F3E1F}" presName="parentLin" presStyleCnt="0"/>
      <dgm:spPr/>
    </dgm:pt>
    <dgm:pt modelId="{3D1E3F18-8E9F-4287-BCB9-431D926486EE}" type="pres">
      <dgm:prSet presAssocID="{9D61B682-012C-42F4-B61A-680AD47F3E1F}" presName="parentLeftMargin" presStyleLbl="node1" presStyleIdx="4" presStyleCnt="10"/>
      <dgm:spPr/>
      <dgm:t>
        <a:bodyPr/>
        <a:lstStyle/>
        <a:p>
          <a:endParaRPr lang="ru-RU"/>
        </a:p>
      </dgm:t>
    </dgm:pt>
    <dgm:pt modelId="{6A7F24BC-481A-4D3A-A1C0-AF3AAFDEC1EF}" type="pres">
      <dgm:prSet presAssocID="{9D61B682-012C-42F4-B61A-680AD47F3E1F}" presName="parentText" presStyleLbl="node1" presStyleIdx="5" presStyleCnt="10">
        <dgm:presLayoutVars>
          <dgm:chMax val="0"/>
          <dgm:bulletEnabled val="1"/>
        </dgm:presLayoutVars>
      </dgm:prSet>
      <dgm:spPr/>
      <dgm:t>
        <a:bodyPr/>
        <a:lstStyle/>
        <a:p>
          <a:endParaRPr lang="ru-RU"/>
        </a:p>
      </dgm:t>
    </dgm:pt>
    <dgm:pt modelId="{4E0DB5E2-DC28-4F9B-A8A0-3CAF88AA9069}" type="pres">
      <dgm:prSet presAssocID="{9D61B682-012C-42F4-B61A-680AD47F3E1F}" presName="negativeSpace" presStyleCnt="0"/>
      <dgm:spPr/>
    </dgm:pt>
    <dgm:pt modelId="{3A33DACC-4B46-4DC5-8B54-F32D648DDB9B}" type="pres">
      <dgm:prSet presAssocID="{9D61B682-012C-42F4-B61A-680AD47F3E1F}" presName="childText" presStyleLbl="conFgAcc1" presStyleIdx="5" presStyleCnt="10">
        <dgm:presLayoutVars>
          <dgm:bulletEnabled val="1"/>
        </dgm:presLayoutVars>
      </dgm:prSet>
      <dgm:spPr/>
    </dgm:pt>
    <dgm:pt modelId="{97E0BF42-9CA3-45C3-8D9A-F984E1F83885}" type="pres">
      <dgm:prSet presAssocID="{5370DCDD-7402-4C0E-A02D-948128E0871E}" presName="spaceBetweenRectangles" presStyleCnt="0"/>
      <dgm:spPr/>
    </dgm:pt>
    <dgm:pt modelId="{54E59A88-5F04-4DC3-B132-2ECD41073C69}" type="pres">
      <dgm:prSet presAssocID="{70B204D4-C6C8-43E8-BB65-72BEE2C0F53D}" presName="parentLin" presStyleCnt="0"/>
      <dgm:spPr/>
    </dgm:pt>
    <dgm:pt modelId="{78F766DE-B01F-42BA-A5A2-C71327FFCA86}" type="pres">
      <dgm:prSet presAssocID="{70B204D4-C6C8-43E8-BB65-72BEE2C0F53D}" presName="parentLeftMargin" presStyleLbl="node1" presStyleIdx="5" presStyleCnt="10"/>
      <dgm:spPr/>
      <dgm:t>
        <a:bodyPr/>
        <a:lstStyle/>
        <a:p>
          <a:endParaRPr lang="ru-RU"/>
        </a:p>
      </dgm:t>
    </dgm:pt>
    <dgm:pt modelId="{57D89804-A7E0-4CDB-A5FC-59E9E4BF7CCC}" type="pres">
      <dgm:prSet presAssocID="{70B204D4-C6C8-43E8-BB65-72BEE2C0F53D}" presName="parentText" presStyleLbl="node1" presStyleIdx="6" presStyleCnt="10">
        <dgm:presLayoutVars>
          <dgm:chMax val="0"/>
          <dgm:bulletEnabled val="1"/>
        </dgm:presLayoutVars>
      </dgm:prSet>
      <dgm:spPr/>
      <dgm:t>
        <a:bodyPr/>
        <a:lstStyle/>
        <a:p>
          <a:endParaRPr lang="ru-RU"/>
        </a:p>
      </dgm:t>
    </dgm:pt>
    <dgm:pt modelId="{B0C92A21-340A-47E4-880E-59D902B953A5}" type="pres">
      <dgm:prSet presAssocID="{70B204D4-C6C8-43E8-BB65-72BEE2C0F53D}" presName="negativeSpace" presStyleCnt="0"/>
      <dgm:spPr/>
    </dgm:pt>
    <dgm:pt modelId="{924A44A8-36B4-4F07-A212-7BCAF15A72A0}" type="pres">
      <dgm:prSet presAssocID="{70B204D4-C6C8-43E8-BB65-72BEE2C0F53D}" presName="childText" presStyleLbl="conFgAcc1" presStyleIdx="6" presStyleCnt="10">
        <dgm:presLayoutVars>
          <dgm:bulletEnabled val="1"/>
        </dgm:presLayoutVars>
      </dgm:prSet>
      <dgm:spPr/>
    </dgm:pt>
    <dgm:pt modelId="{FCF837A4-5B6F-4E1F-A202-216FA4E1D68D}" type="pres">
      <dgm:prSet presAssocID="{FF1A2525-0EDF-42D8-8824-515AFA0BDFD7}" presName="spaceBetweenRectangles" presStyleCnt="0"/>
      <dgm:spPr/>
    </dgm:pt>
    <dgm:pt modelId="{CBD7A439-E665-4470-A236-A2A7F4F916F8}" type="pres">
      <dgm:prSet presAssocID="{3D57083B-A9EF-4A33-8694-52E34AD64536}" presName="parentLin" presStyleCnt="0"/>
      <dgm:spPr/>
    </dgm:pt>
    <dgm:pt modelId="{E21C6AD7-0B48-4FC6-90D3-CF31C57EA5EB}" type="pres">
      <dgm:prSet presAssocID="{3D57083B-A9EF-4A33-8694-52E34AD64536}" presName="parentLeftMargin" presStyleLbl="node1" presStyleIdx="6" presStyleCnt="10"/>
      <dgm:spPr/>
      <dgm:t>
        <a:bodyPr/>
        <a:lstStyle/>
        <a:p>
          <a:endParaRPr lang="ru-RU"/>
        </a:p>
      </dgm:t>
    </dgm:pt>
    <dgm:pt modelId="{8096AE9E-E70A-49EE-8C9D-D1BBC71193E8}" type="pres">
      <dgm:prSet presAssocID="{3D57083B-A9EF-4A33-8694-52E34AD64536}" presName="parentText" presStyleLbl="node1" presStyleIdx="7" presStyleCnt="10">
        <dgm:presLayoutVars>
          <dgm:chMax val="0"/>
          <dgm:bulletEnabled val="1"/>
        </dgm:presLayoutVars>
      </dgm:prSet>
      <dgm:spPr/>
      <dgm:t>
        <a:bodyPr/>
        <a:lstStyle/>
        <a:p>
          <a:endParaRPr lang="ru-RU"/>
        </a:p>
      </dgm:t>
    </dgm:pt>
    <dgm:pt modelId="{199CA50A-53AF-4DD8-A0AD-FE354EDFE9D7}" type="pres">
      <dgm:prSet presAssocID="{3D57083B-A9EF-4A33-8694-52E34AD64536}" presName="negativeSpace" presStyleCnt="0"/>
      <dgm:spPr/>
    </dgm:pt>
    <dgm:pt modelId="{6CA0B1DE-F3C2-4D16-9C38-106319B9AE4A}" type="pres">
      <dgm:prSet presAssocID="{3D57083B-A9EF-4A33-8694-52E34AD64536}" presName="childText" presStyleLbl="conFgAcc1" presStyleIdx="7" presStyleCnt="10">
        <dgm:presLayoutVars>
          <dgm:bulletEnabled val="1"/>
        </dgm:presLayoutVars>
      </dgm:prSet>
      <dgm:spPr/>
    </dgm:pt>
    <dgm:pt modelId="{5C810AFF-0751-4783-9564-E7A0467374E0}" type="pres">
      <dgm:prSet presAssocID="{40A20D8A-6468-4A5F-82D8-5886B785CE4C}" presName="spaceBetweenRectangles" presStyleCnt="0"/>
      <dgm:spPr/>
    </dgm:pt>
    <dgm:pt modelId="{511764D2-4442-4670-8724-705ACFD7C70F}" type="pres">
      <dgm:prSet presAssocID="{52C673DD-99D6-4DF5-A90E-85866883672C}" presName="parentLin" presStyleCnt="0"/>
      <dgm:spPr/>
    </dgm:pt>
    <dgm:pt modelId="{11910030-C7BE-40C6-9EF0-3117551BCE68}" type="pres">
      <dgm:prSet presAssocID="{52C673DD-99D6-4DF5-A90E-85866883672C}" presName="parentLeftMargin" presStyleLbl="node1" presStyleIdx="7" presStyleCnt="10"/>
      <dgm:spPr/>
      <dgm:t>
        <a:bodyPr/>
        <a:lstStyle/>
        <a:p>
          <a:endParaRPr lang="ru-RU"/>
        </a:p>
      </dgm:t>
    </dgm:pt>
    <dgm:pt modelId="{9D9ECC3F-F0F9-4D95-AE8D-BEE17A369294}" type="pres">
      <dgm:prSet presAssocID="{52C673DD-99D6-4DF5-A90E-85866883672C}" presName="parentText" presStyleLbl="node1" presStyleIdx="8" presStyleCnt="10">
        <dgm:presLayoutVars>
          <dgm:chMax val="0"/>
          <dgm:bulletEnabled val="1"/>
        </dgm:presLayoutVars>
      </dgm:prSet>
      <dgm:spPr/>
      <dgm:t>
        <a:bodyPr/>
        <a:lstStyle/>
        <a:p>
          <a:endParaRPr lang="ru-RU"/>
        </a:p>
      </dgm:t>
    </dgm:pt>
    <dgm:pt modelId="{E79BA33A-BF32-4B90-AC2D-C108C35951BC}" type="pres">
      <dgm:prSet presAssocID="{52C673DD-99D6-4DF5-A90E-85866883672C}" presName="negativeSpace" presStyleCnt="0"/>
      <dgm:spPr/>
    </dgm:pt>
    <dgm:pt modelId="{820F5A0E-D661-434A-8ED0-DB0AC54E1468}" type="pres">
      <dgm:prSet presAssocID="{52C673DD-99D6-4DF5-A90E-85866883672C}" presName="childText" presStyleLbl="conFgAcc1" presStyleIdx="8" presStyleCnt="10">
        <dgm:presLayoutVars>
          <dgm:bulletEnabled val="1"/>
        </dgm:presLayoutVars>
      </dgm:prSet>
      <dgm:spPr/>
    </dgm:pt>
    <dgm:pt modelId="{CF558384-CBB0-4558-B130-A6B43C09B8B3}" type="pres">
      <dgm:prSet presAssocID="{51EAC7A9-5CD8-40DA-A7C8-5661B782F399}" presName="spaceBetweenRectangles" presStyleCnt="0"/>
      <dgm:spPr/>
    </dgm:pt>
    <dgm:pt modelId="{27AF77B2-781B-461C-A01A-40390DA6F642}" type="pres">
      <dgm:prSet presAssocID="{C2AB763C-253E-4ACF-9DD5-0AB8C46AC8A1}" presName="parentLin" presStyleCnt="0"/>
      <dgm:spPr/>
    </dgm:pt>
    <dgm:pt modelId="{F1757BB2-8F6F-4F62-8073-E543541362C6}" type="pres">
      <dgm:prSet presAssocID="{C2AB763C-253E-4ACF-9DD5-0AB8C46AC8A1}" presName="parentLeftMargin" presStyleLbl="node1" presStyleIdx="8" presStyleCnt="10"/>
      <dgm:spPr/>
      <dgm:t>
        <a:bodyPr/>
        <a:lstStyle/>
        <a:p>
          <a:endParaRPr lang="ru-RU"/>
        </a:p>
      </dgm:t>
    </dgm:pt>
    <dgm:pt modelId="{B6CA1CC2-F071-4677-853B-46FF71F21AA3}" type="pres">
      <dgm:prSet presAssocID="{C2AB763C-253E-4ACF-9DD5-0AB8C46AC8A1}" presName="parentText" presStyleLbl="node1" presStyleIdx="9" presStyleCnt="10">
        <dgm:presLayoutVars>
          <dgm:chMax val="0"/>
          <dgm:bulletEnabled val="1"/>
        </dgm:presLayoutVars>
      </dgm:prSet>
      <dgm:spPr/>
      <dgm:t>
        <a:bodyPr/>
        <a:lstStyle/>
        <a:p>
          <a:endParaRPr lang="ru-RU"/>
        </a:p>
      </dgm:t>
    </dgm:pt>
    <dgm:pt modelId="{5F5F2735-6CC0-45E7-8B49-D554760BF0F7}" type="pres">
      <dgm:prSet presAssocID="{C2AB763C-253E-4ACF-9DD5-0AB8C46AC8A1}" presName="negativeSpace" presStyleCnt="0"/>
      <dgm:spPr/>
    </dgm:pt>
    <dgm:pt modelId="{F50BC6E9-E0F3-4E53-A643-10F5BD02E5F3}" type="pres">
      <dgm:prSet presAssocID="{C2AB763C-253E-4ACF-9DD5-0AB8C46AC8A1}" presName="childText" presStyleLbl="conFgAcc1" presStyleIdx="9" presStyleCnt="10">
        <dgm:presLayoutVars>
          <dgm:bulletEnabled val="1"/>
        </dgm:presLayoutVars>
      </dgm:prSet>
      <dgm:spPr/>
    </dgm:pt>
  </dgm:ptLst>
  <dgm:cxnLst>
    <dgm:cxn modelId="{CAA22837-1E48-4B90-A000-091A615076FC}" type="presOf" srcId="{52C673DD-99D6-4DF5-A90E-85866883672C}" destId="{9D9ECC3F-F0F9-4D95-AE8D-BEE17A369294}" srcOrd="1" destOrd="0" presId="urn:microsoft.com/office/officeart/2005/8/layout/list1"/>
    <dgm:cxn modelId="{D6250F13-E770-491D-BDD1-20BCC15C05B2}" type="presOf" srcId="{70B204D4-C6C8-43E8-BB65-72BEE2C0F53D}" destId="{57D89804-A7E0-4CDB-A5FC-59E9E4BF7CCC}" srcOrd="1" destOrd="0" presId="urn:microsoft.com/office/officeart/2005/8/layout/list1"/>
    <dgm:cxn modelId="{4D05EC22-81F2-4B7F-AB8F-BDF688E9E551}" type="presOf" srcId="{CFAC4044-909A-4BE1-A45B-547248C350C8}" destId="{14C3C37B-F936-4941-A98B-530E969A6C90}" srcOrd="1" destOrd="0" presId="urn:microsoft.com/office/officeart/2005/8/layout/list1"/>
    <dgm:cxn modelId="{579E495B-DB91-43B7-8332-4CA6740A302C}" type="presOf" srcId="{28570BF3-AE26-464F-9F6A-AE6140810A27}" destId="{A3AA7848-1C69-4FC2-B862-B1087F65A223}" srcOrd="1" destOrd="0" presId="urn:microsoft.com/office/officeart/2005/8/layout/list1"/>
    <dgm:cxn modelId="{251005E3-4AEB-478C-BB9E-7103F4219EC1}" type="presOf" srcId="{D72680C5-DEE8-4F9C-A893-A27EA7D46FE6}" destId="{025F537E-42F7-4B4A-869E-099D3ED1EFF4}" srcOrd="1" destOrd="0" presId="urn:microsoft.com/office/officeart/2005/8/layout/list1"/>
    <dgm:cxn modelId="{E99E38A3-D60E-40D6-8A6D-AAF56FF532D5}" type="presOf" srcId="{09E2CE7A-B4BB-4491-AC4C-C4252473E4EA}" destId="{1DDC4450-D96D-4D54-A7B2-55CC4B031FD6}" srcOrd="0" destOrd="0" presId="urn:microsoft.com/office/officeart/2005/8/layout/list1"/>
    <dgm:cxn modelId="{06F09F43-681F-472B-ACDE-ACF327BBCDDA}" srcId="{44B511C2-CF90-46DB-88C0-78C923D77A79}" destId="{D72680C5-DEE8-4F9C-A893-A27EA7D46FE6}" srcOrd="3" destOrd="0" parTransId="{7A34F76B-725E-49AD-BFCC-9E3B96E6CA5A}" sibTransId="{9EDE7D3A-1182-4886-8D7E-002C40FE949F}"/>
    <dgm:cxn modelId="{88348769-83FB-4882-B5FA-5A5B8B30C38B}" srcId="{44B511C2-CF90-46DB-88C0-78C923D77A79}" destId="{09E2CE7A-B4BB-4491-AC4C-C4252473E4EA}" srcOrd="0" destOrd="0" parTransId="{A443D0B7-5051-4F39-8626-CF964A761225}" sibTransId="{585B3FAA-1284-4FB2-89A3-5FC854B857E5}"/>
    <dgm:cxn modelId="{25DB20D2-14BA-4197-A0CC-B99E4136C0DD}" type="presOf" srcId="{C10083BD-A3A9-45E8-A331-5736CB3E1502}" destId="{EDA6CAE3-CD2D-4A0A-AD78-18ED1D402B67}" srcOrd="0" destOrd="0" presId="urn:microsoft.com/office/officeart/2005/8/layout/list1"/>
    <dgm:cxn modelId="{60DF1005-7664-4012-9ABF-91ADBDF917C1}" type="presOf" srcId="{C10083BD-A3A9-45E8-A331-5736CB3E1502}" destId="{7ED15E5C-1217-4685-94C5-00E8E59EFB96}" srcOrd="1" destOrd="0" presId="urn:microsoft.com/office/officeart/2005/8/layout/list1"/>
    <dgm:cxn modelId="{24F120BA-2F06-4163-9DBF-CE6F9E8E089D}" type="presOf" srcId="{CFAC4044-909A-4BE1-A45B-547248C350C8}" destId="{63D416B8-A68F-42B9-AD2B-8651022B9AC7}" srcOrd="0" destOrd="0" presId="urn:microsoft.com/office/officeart/2005/8/layout/list1"/>
    <dgm:cxn modelId="{E26098D5-57B7-4D4E-8E76-2A3FC3C9ADF4}" type="presOf" srcId="{70B204D4-C6C8-43E8-BB65-72BEE2C0F53D}" destId="{78F766DE-B01F-42BA-A5A2-C71327FFCA86}" srcOrd="0" destOrd="0" presId="urn:microsoft.com/office/officeart/2005/8/layout/list1"/>
    <dgm:cxn modelId="{D51B7049-3AAB-49BD-9ACC-A240A0469396}" srcId="{44B511C2-CF90-46DB-88C0-78C923D77A79}" destId="{52C673DD-99D6-4DF5-A90E-85866883672C}" srcOrd="8" destOrd="0" parTransId="{E20DFC48-5BF3-4F65-958F-89EE8AF3EBA8}" sibTransId="{51EAC7A9-5CD8-40DA-A7C8-5661B782F399}"/>
    <dgm:cxn modelId="{821DB696-91CE-48B2-866A-9FE70B144B98}" type="presOf" srcId="{3D57083B-A9EF-4A33-8694-52E34AD64536}" destId="{8096AE9E-E70A-49EE-8C9D-D1BBC71193E8}" srcOrd="1" destOrd="0" presId="urn:microsoft.com/office/officeart/2005/8/layout/list1"/>
    <dgm:cxn modelId="{0EFCE818-4064-4DA4-9681-9CD36D329DB4}" type="presOf" srcId="{C2AB763C-253E-4ACF-9DD5-0AB8C46AC8A1}" destId="{F1757BB2-8F6F-4F62-8073-E543541362C6}" srcOrd="0" destOrd="0" presId="urn:microsoft.com/office/officeart/2005/8/layout/list1"/>
    <dgm:cxn modelId="{0440AC88-4CBF-4139-8148-CD4D655C090E}" type="presOf" srcId="{9D61B682-012C-42F4-B61A-680AD47F3E1F}" destId="{6A7F24BC-481A-4D3A-A1C0-AF3AAFDEC1EF}" srcOrd="1" destOrd="0" presId="urn:microsoft.com/office/officeart/2005/8/layout/list1"/>
    <dgm:cxn modelId="{FF4355BE-D882-496B-8812-01388A24372B}" srcId="{44B511C2-CF90-46DB-88C0-78C923D77A79}" destId="{C10083BD-A3A9-45E8-A331-5736CB3E1502}" srcOrd="1" destOrd="0" parTransId="{4073ADB0-9CF5-4400-8703-BC848D3F3F14}" sibTransId="{09AE2426-9E28-4D01-904D-947B58B56DF7}"/>
    <dgm:cxn modelId="{EF368637-DCB2-47CA-919F-BFF671BD4952}" type="presOf" srcId="{52C673DD-99D6-4DF5-A90E-85866883672C}" destId="{11910030-C7BE-40C6-9EF0-3117551BCE68}" srcOrd="0" destOrd="0" presId="urn:microsoft.com/office/officeart/2005/8/layout/list1"/>
    <dgm:cxn modelId="{14C6512B-5995-4A3E-B53D-50EBCC388300}" srcId="{44B511C2-CF90-46DB-88C0-78C923D77A79}" destId="{C2AB763C-253E-4ACF-9DD5-0AB8C46AC8A1}" srcOrd="9" destOrd="0" parTransId="{A0891655-6455-4BB4-8A19-06B35D8BE7DA}" sibTransId="{AA5D0F26-3A62-477D-BFE4-3D3C17695A44}"/>
    <dgm:cxn modelId="{84106C82-76D1-4789-A8ED-9BA13C41F850}" type="presOf" srcId="{3D57083B-A9EF-4A33-8694-52E34AD64536}" destId="{E21C6AD7-0B48-4FC6-90D3-CF31C57EA5EB}" srcOrd="0" destOrd="0" presId="urn:microsoft.com/office/officeart/2005/8/layout/list1"/>
    <dgm:cxn modelId="{8A787BF9-B018-41FF-804B-73509B1A63F1}" srcId="{44B511C2-CF90-46DB-88C0-78C923D77A79}" destId="{9D61B682-012C-42F4-B61A-680AD47F3E1F}" srcOrd="5" destOrd="0" parTransId="{59439284-CF44-4BAB-ABEE-53D895F6AB3E}" sibTransId="{5370DCDD-7402-4C0E-A02D-948128E0871E}"/>
    <dgm:cxn modelId="{FEAC5F25-F530-4643-B893-73ADC71A481A}" type="presOf" srcId="{44B511C2-CF90-46DB-88C0-78C923D77A79}" destId="{BECE7FB9-2BDD-4D4D-B1FC-F08A2A2B615E}" srcOrd="0" destOrd="0" presId="urn:microsoft.com/office/officeart/2005/8/layout/list1"/>
    <dgm:cxn modelId="{F354D87B-0214-4187-BB9F-735C1B6A3713}" type="presOf" srcId="{9D61B682-012C-42F4-B61A-680AD47F3E1F}" destId="{3D1E3F18-8E9F-4287-BCB9-431D926486EE}" srcOrd="0" destOrd="0" presId="urn:microsoft.com/office/officeart/2005/8/layout/list1"/>
    <dgm:cxn modelId="{DBE24D44-EA21-4E77-8CC1-14C0BD4D6C12}" type="presOf" srcId="{28570BF3-AE26-464F-9F6A-AE6140810A27}" destId="{8700F5C3-9B41-4C99-9E94-E79F548EDBAD}" srcOrd="0" destOrd="0" presId="urn:microsoft.com/office/officeart/2005/8/layout/list1"/>
    <dgm:cxn modelId="{2B017CCD-AFBB-4A00-BA0B-B2D192222B4A}" srcId="{44B511C2-CF90-46DB-88C0-78C923D77A79}" destId="{3D57083B-A9EF-4A33-8694-52E34AD64536}" srcOrd="7" destOrd="0" parTransId="{25699E79-6E89-4CA1-92C7-54A18408C7A1}" sibTransId="{40A20D8A-6468-4A5F-82D8-5886B785CE4C}"/>
    <dgm:cxn modelId="{667B0E3B-4CBB-446D-86DF-116A2B442034}" srcId="{44B511C2-CF90-46DB-88C0-78C923D77A79}" destId="{28570BF3-AE26-464F-9F6A-AE6140810A27}" srcOrd="4" destOrd="0" parTransId="{2629E5AF-B902-4155-BE38-0E6E37F30CF4}" sibTransId="{71C434AC-A7A2-4DD2-8678-4D4A60E19516}"/>
    <dgm:cxn modelId="{C6CC5485-4F55-41EE-897D-1F64899110EC}" type="presOf" srcId="{C2AB763C-253E-4ACF-9DD5-0AB8C46AC8A1}" destId="{B6CA1CC2-F071-4677-853B-46FF71F21AA3}" srcOrd="1" destOrd="0" presId="urn:microsoft.com/office/officeart/2005/8/layout/list1"/>
    <dgm:cxn modelId="{B4E3CFEF-1A2D-4112-9D0C-927DB89EAAE0}" srcId="{44B511C2-CF90-46DB-88C0-78C923D77A79}" destId="{70B204D4-C6C8-43E8-BB65-72BEE2C0F53D}" srcOrd="6" destOrd="0" parTransId="{77C62702-3CBE-4D4D-8D8B-FBD9EAE10B52}" sibTransId="{FF1A2525-0EDF-42D8-8824-515AFA0BDFD7}"/>
    <dgm:cxn modelId="{74F56FA5-8F4C-433D-9492-AF2B067969AC}" type="presOf" srcId="{D72680C5-DEE8-4F9C-A893-A27EA7D46FE6}" destId="{113234FF-0EC4-42CD-B015-213684308A4D}" srcOrd="0" destOrd="0" presId="urn:microsoft.com/office/officeart/2005/8/layout/list1"/>
    <dgm:cxn modelId="{2490CEF3-E925-4BDC-9108-16D2E98AB919}" srcId="{44B511C2-CF90-46DB-88C0-78C923D77A79}" destId="{CFAC4044-909A-4BE1-A45B-547248C350C8}" srcOrd="2" destOrd="0" parTransId="{5548F01E-A2CC-4B94-A7DC-D7C202547EA3}" sibTransId="{FAF7AC0E-7A09-4D2E-B3FD-B0CDDAF0F2D6}"/>
    <dgm:cxn modelId="{222CC015-740F-4127-9AAE-0EF0CD6B33E2}" type="presOf" srcId="{09E2CE7A-B4BB-4491-AC4C-C4252473E4EA}" destId="{586289F5-4FE6-4E3C-BB24-689E4F62D6F1}" srcOrd="1" destOrd="0" presId="urn:microsoft.com/office/officeart/2005/8/layout/list1"/>
    <dgm:cxn modelId="{179F54E9-4AB0-445E-B9B5-3B7F8619FEF1}" type="presParOf" srcId="{BECE7FB9-2BDD-4D4D-B1FC-F08A2A2B615E}" destId="{F52E8BB4-799C-48C1-BACE-63DB33A6D2C0}" srcOrd="0" destOrd="0" presId="urn:microsoft.com/office/officeart/2005/8/layout/list1"/>
    <dgm:cxn modelId="{471D6BE5-36E0-4F32-AE6C-47A1F71BF728}" type="presParOf" srcId="{F52E8BB4-799C-48C1-BACE-63DB33A6D2C0}" destId="{1DDC4450-D96D-4D54-A7B2-55CC4B031FD6}" srcOrd="0" destOrd="0" presId="urn:microsoft.com/office/officeart/2005/8/layout/list1"/>
    <dgm:cxn modelId="{80AF7BED-100D-427F-B12F-5F0A6FBE57E3}" type="presParOf" srcId="{F52E8BB4-799C-48C1-BACE-63DB33A6D2C0}" destId="{586289F5-4FE6-4E3C-BB24-689E4F62D6F1}" srcOrd="1" destOrd="0" presId="urn:microsoft.com/office/officeart/2005/8/layout/list1"/>
    <dgm:cxn modelId="{8A2B2A55-7196-4756-8705-5D05E4475489}" type="presParOf" srcId="{BECE7FB9-2BDD-4D4D-B1FC-F08A2A2B615E}" destId="{9A520CD8-944A-4AE3-AA9C-306800F37122}" srcOrd="1" destOrd="0" presId="urn:microsoft.com/office/officeart/2005/8/layout/list1"/>
    <dgm:cxn modelId="{76EE98DD-0108-49A6-BA7F-130F5903EB34}" type="presParOf" srcId="{BECE7FB9-2BDD-4D4D-B1FC-F08A2A2B615E}" destId="{C92D4243-965D-4B8C-93F8-F6BEFA74FB58}" srcOrd="2" destOrd="0" presId="urn:microsoft.com/office/officeart/2005/8/layout/list1"/>
    <dgm:cxn modelId="{6F78078F-888A-405E-9BC4-2527F6035F92}" type="presParOf" srcId="{BECE7FB9-2BDD-4D4D-B1FC-F08A2A2B615E}" destId="{A8072AAB-1E34-458A-8174-70E540FE17D5}" srcOrd="3" destOrd="0" presId="urn:microsoft.com/office/officeart/2005/8/layout/list1"/>
    <dgm:cxn modelId="{8F735941-26D9-446E-B8E5-CD6FC86216C6}" type="presParOf" srcId="{BECE7FB9-2BDD-4D4D-B1FC-F08A2A2B615E}" destId="{C1B01AD5-81B3-4846-A850-70E59DF9114A}" srcOrd="4" destOrd="0" presId="urn:microsoft.com/office/officeart/2005/8/layout/list1"/>
    <dgm:cxn modelId="{7EFE33FD-C2BB-437A-BB13-442AD5C52D66}" type="presParOf" srcId="{C1B01AD5-81B3-4846-A850-70E59DF9114A}" destId="{EDA6CAE3-CD2D-4A0A-AD78-18ED1D402B67}" srcOrd="0" destOrd="0" presId="urn:microsoft.com/office/officeart/2005/8/layout/list1"/>
    <dgm:cxn modelId="{3B37D359-EBD4-453B-86F7-CF53AC4E192C}" type="presParOf" srcId="{C1B01AD5-81B3-4846-A850-70E59DF9114A}" destId="{7ED15E5C-1217-4685-94C5-00E8E59EFB96}" srcOrd="1" destOrd="0" presId="urn:microsoft.com/office/officeart/2005/8/layout/list1"/>
    <dgm:cxn modelId="{2E80BE3B-EBC4-4484-81B3-D12F4F169F44}" type="presParOf" srcId="{BECE7FB9-2BDD-4D4D-B1FC-F08A2A2B615E}" destId="{D1195D99-586A-45E4-B271-7B1F4AC0780C}" srcOrd="5" destOrd="0" presId="urn:microsoft.com/office/officeart/2005/8/layout/list1"/>
    <dgm:cxn modelId="{C891816A-8FB0-4326-B9B3-CDB041254D62}" type="presParOf" srcId="{BECE7FB9-2BDD-4D4D-B1FC-F08A2A2B615E}" destId="{90BAA7E3-659B-4D78-B8E3-42FFB9A88312}" srcOrd="6" destOrd="0" presId="urn:microsoft.com/office/officeart/2005/8/layout/list1"/>
    <dgm:cxn modelId="{F05E9107-F6F2-4642-ADD1-071A934C8EB2}" type="presParOf" srcId="{BECE7FB9-2BDD-4D4D-B1FC-F08A2A2B615E}" destId="{B0B8111E-8772-4A41-9787-33357485B058}" srcOrd="7" destOrd="0" presId="urn:microsoft.com/office/officeart/2005/8/layout/list1"/>
    <dgm:cxn modelId="{14D8360C-B312-440D-9B41-F7450145CEAB}" type="presParOf" srcId="{BECE7FB9-2BDD-4D4D-B1FC-F08A2A2B615E}" destId="{DCE57882-9ED0-4440-80C5-6C90FABDE590}" srcOrd="8" destOrd="0" presId="urn:microsoft.com/office/officeart/2005/8/layout/list1"/>
    <dgm:cxn modelId="{60E85BC0-2861-465E-AA49-0E48C9A6877E}" type="presParOf" srcId="{DCE57882-9ED0-4440-80C5-6C90FABDE590}" destId="{63D416B8-A68F-42B9-AD2B-8651022B9AC7}" srcOrd="0" destOrd="0" presId="urn:microsoft.com/office/officeart/2005/8/layout/list1"/>
    <dgm:cxn modelId="{C80D5F21-FB30-4D41-9B00-5A3B521826A2}" type="presParOf" srcId="{DCE57882-9ED0-4440-80C5-6C90FABDE590}" destId="{14C3C37B-F936-4941-A98B-530E969A6C90}" srcOrd="1" destOrd="0" presId="urn:microsoft.com/office/officeart/2005/8/layout/list1"/>
    <dgm:cxn modelId="{1F4D37A4-88EB-4919-A121-BB2F5EFA25DF}" type="presParOf" srcId="{BECE7FB9-2BDD-4D4D-B1FC-F08A2A2B615E}" destId="{D064C699-1F1A-4BD3-94E6-6F79C5E4BADF}" srcOrd="9" destOrd="0" presId="urn:microsoft.com/office/officeart/2005/8/layout/list1"/>
    <dgm:cxn modelId="{A07A49A9-4D3D-485C-8F34-78E76874BA11}" type="presParOf" srcId="{BECE7FB9-2BDD-4D4D-B1FC-F08A2A2B615E}" destId="{AE53C100-55FD-475D-A282-5765C29FB0A7}" srcOrd="10" destOrd="0" presId="urn:microsoft.com/office/officeart/2005/8/layout/list1"/>
    <dgm:cxn modelId="{E39C8B03-1EB0-48B2-8432-EF6E7C5D03C7}" type="presParOf" srcId="{BECE7FB9-2BDD-4D4D-B1FC-F08A2A2B615E}" destId="{30EA336B-0728-4109-B653-AA943930B46F}" srcOrd="11" destOrd="0" presId="urn:microsoft.com/office/officeart/2005/8/layout/list1"/>
    <dgm:cxn modelId="{212CB2B2-8800-4D00-8CE2-3EF6D14DA961}" type="presParOf" srcId="{BECE7FB9-2BDD-4D4D-B1FC-F08A2A2B615E}" destId="{1FE07DC2-9A7D-4887-A0B4-1BE80E5AFCEE}" srcOrd="12" destOrd="0" presId="urn:microsoft.com/office/officeart/2005/8/layout/list1"/>
    <dgm:cxn modelId="{7DFFE37A-A85B-40F7-B595-D43D21522B78}" type="presParOf" srcId="{1FE07DC2-9A7D-4887-A0B4-1BE80E5AFCEE}" destId="{113234FF-0EC4-42CD-B015-213684308A4D}" srcOrd="0" destOrd="0" presId="urn:microsoft.com/office/officeart/2005/8/layout/list1"/>
    <dgm:cxn modelId="{92C34094-2F0A-48BF-90CD-EBBC38EECBC3}" type="presParOf" srcId="{1FE07DC2-9A7D-4887-A0B4-1BE80E5AFCEE}" destId="{025F537E-42F7-4B4A-869E-099D3ED1EFF4}" srcOrd="1" destOrd="0" presId="urn:microsoft.com/office/officeart/2005/8/layout/list1"/>
    <dgm:cxn modelId="{B5775CE5-11F9-4379-8AD4-BB86E358B29D}" type="presParOf" srcId="{BECE7FB9-2BDD-4D4D-B1FC-F08A2A2B615E}" destId="{F205EA09-40CC-4BDB-9EDD-25F4A2741594}" srcOrd="13" destOrd="0" presId="urn:microsoft.com/office/officeart/2005/8/layout/list1"/>
    <dgm:cxn modelId="{5BBA8490-922F-4D6C-9F8D-5E640F5F82CF}" type="presParOf" srcId="{BECE7FB9-2BDD-4D4D-B1FC-F08A2A2B615E}" destId="{CFAB16A4-6396-4327-84A8-547E6771EE2F}" srcOrd="14" destOrd="0" presId="urn:microsoft.com/office/officeart/2005/8/layout/list1"/>
    <dgm:cxn modelId="{B3498AA2-A915-4944-A9E9-AB889D56CB4F}" type="presParOf" srcId="{BECE7FB9-2BDD-4D4D-B1FC-F08A2A2B615E}" destId="{30EB22E8-EF3A-465E-853E-B80CF8C20757}" srcOrd="15" destOrd="0" presId="urn:microsoft.com/office/officeart/2005/8/layout/list1"/>
    <dgm:cxn modelId="{A67FFBB6-1D70-4D27-A27E-23E950C0881C}" type="presParOf" srcId="{BECE7FB9-2BDD-4D4D-B1FC-F08A2A2B615E}" destId="{1F678855-747D-4B8A-83D0-851EF805B3CF}" srcOrd="16" destOrd="0" presId="urn:microsoft.com/office/officeart/2005/8/layout/list1"/>
    <dgm:cxn modelId="{FD847879-3DC2-4A66-85FC-06EC6446C291}" type="presParOf" srcId="{1F678855-747D-4B8A-83D0-851EF805B3CF}" destId="{8700F5C3-9B41-4C99-9E94-E79F548EDBAD}" srcOrd="0" destOrd="0" presId="urn:microsoft.com/office/officeart/2005/8/layout/list1"/>
    <dgm:cxn modelId="{47DBA160-2B78-442E-886A-86B0E959FB32}" type="presParOf" srcId="{1F678855-747D-4B8A-83D0-851EF805B3CF}" destId="{A3AA7848-1C69-4FC2-B862-B1087F65A223}" srcOrd="1" destOrd="0" presId="urn:microsoft.com/office/officeart/2005/8/layout/list1"/>
    <dgm:cxn modelId="{DB5A2F03-2FCF-486D-8BA8-17A5D630E698}" type="presParOf" srcId="{BECE7FB9-2BDD-4D4D-B1FC-F08A2A2B615E}" destId="{E4D2B082-27C9-4EBB-BE8E-62FB1101B1AF}" srcOrd="17" destOrd="0" presId="urn:microsoft.com/office/officeart/2005/8/layout/list1"/>
    <dgm:cxn modelId="{3720E909-DF10-4AEF-B6FD-21970479A389}" type="presParOf" srcId="{BECE7FB9-2BDD-4D4D-B1FC-F08A2A2B615E}" destId="{8E56C704-1DBE-4E69-BF21-C87CF3A5551F}" srcOrd="18" destOrd="0" presId="urn:microsoft.com/office/officeart/2005/8/layout/list1"/>
    <dgm:cxn modelId="{E430705E-FB15-497F-AC61-778538FF9041}" type="presParOf" srcId="{BECE7FB9-2BDD-4D4D-B1FC-F08A2A2B615E}" destId="{0397CBC9-EBC2-4798-B788-D2F7B412BBB9}" srcOrd="19" destOrd="0" presId="urn:microsoft.com/office/officeart/2005/8/layout/list1"/>
    <dgm:cxn modelId="{81C4ECEF-A11B-4855-A79D-41314936DBD8}" type="presParOf" srcId="{BECE7FB9-2BDD-4D4D-B1FC-F08A2A2B615E}" destId="{BE473E68-5926-4FE8-AF53-62DB0D3F4FAA}" srcOrd="20" destOrd="0" presId="urn:microsoft.com/office/officeart/2005/8/layout/list1"/>
    <dgm:cxn modelId="{CA6F2746-3779-4665-9D20-C2A477A575EF}" type="presParOf" srcId="{BE473E68-5926-4FE8-AF53-62DB0D3F4FAA}" destId="{3D1E3F18-8E9F-4287-BCB9-431D926486EE}" srcOrd="0" destOrd="0" presId="urn:microsoft.com/office/officeart/2005/8/layout/list1"/>
    <dgm:cxn modelId="{7CB53B89-D220-4878-BB90-E337F67BA120}" type="presParOf" srcId="{BE473E68-5926-4FE8-AF53-62DB0D3F4FAA}" destId="{6A7F24BC-481A-4D3A-A1C0-AF3AAFDEC1EF}" srcOrd="1" destOrd="0" presId="urn:microsoft.com/office/officeart/2005/8/layout/list1"/>
    <dgm:cxn modelId="{A2A17630-EE3A-401B-9DE7-60B25C5FBAB6}" type="presParOf" srcId="{BECE7FB9-2BDD-4D4D-B1FC-F08A2A2B615E}" destId="{4E0DB5E2-DC28-4F9B-A8A0-3CAF88AA9069}" srcOrd="21" destOrd="0" presId="urn:microsoft.com/office/officeart/2005/8/layout/list1"/>
    <dgm:cxn modelId="{F61F106D-FB88-4B66-857A-A74225485E86}" type="presParOf" srcId="{BECE7FB9-2BDD-4D4D-B1FC-F08A2A2B615E}" destId="{3A33DACC-4B46-4DC5-8B54-F32D648DDB9B}" srcOrd="22" destOrd="0" presId="urn:microsoft.com/office/officeart/2005/8/layout/list1"/>
    <dgm:cxn modelId="{891733AA-7F76-47D9-BE2F-3E26D4E99A22}" type="presParOf" srcId="{BECE7FB9-2BDD-4D4D-B1FC-F08A2A2B615E}" destId="{97E0BF42-9CA3-45C3-8D9A-F984E1F83885}" srcOrd="23" destOrd="0" presId="urn:microsoft.com/office/officeart/2005/8/layout/list1"/>
    <dgm:cxn modelId="{35DF62D2-1594-44AC-A0A9-A51124B64DA8}" type="presParOf" srcId="{BECE7FB9-2BDD-4D4D-B1FC-F08A2A2B615E}" destId="{54E59A88-5F04-4DC3-B132-2ECD41073C69}" srcOrd="24" destOrd="0" presId="urn:microsoft.com/office/officeart/2005/8/layout/list1"/>
    <dgm:cxn modelId="{4A9393F6-BA1D-4901-A5CF-2953DC93E178}" type="presParOf" srcId="{54E59A88-5F04-4DC3-B132-2ECD41073C69}" destId="{78F766DE-B01F-42BA-A5A2-C71327FFCA86}" srcOrd="0" destOrd="0" presId="urn:microsoft.com/office/officeart/2005/8/layout/list1"/>
    <dgm:cxn modelId="{A85F43B1-22D4-4DB5-90C2-F92FAEF0409F}" type="presParOf" srcId="{54E59A88-5F04-4DC3-B132-2ECD41073C69}" destId="{57D89804-A7E0-4CDB-A5FC-59E9E4BF7CCC}" srcOrd="1" destOrd="0" presId="urn:microsoft.com/office/officeart/2005/8/layout/list1"/>
    <dgm:cxn modelId="{41C5B4B1-BE2B-436F-8818-CDEB86A959C5}" type="presParOf" srcId="{BECE7FB9-2BDD-4D4D-B1FC-F08A2A2B615E}" destId="{B0C92A21-340A-47E4-880E-59D902B953A5}" srcOrd="25" destOrd="0" presId="urn:microsoft.com/office/officeart/2005/8/layout/list1"/>
    <dgm:cxn modelId="{EF605A28-E193-4F58-A382-F569C4527DCB}" type="presParOf" srcId="{BECE7FB9-2BDD-4D4D-B1FC-F08A2A2B615E}" destId="{924A44A8-36B4-4F07-A212-7BCAF15A72A0}" srcOrd="26" destOrd="0" presId="urn:microsoft.com/office/officeart/2005/8/layout/list1"/>
    <dgm:cxn modelId="{8BFE21C3-06B9-4570-A8E9-69523A5A17D7}" type="presParOf" srcId="{BECE7FB9-2BDD-4D4D-B1FC-F08A2A2B615E}" destId="{FCF837A4-5B6F-4E1F-A202-216FA4E1D68D}" srcOrd="27" destOrd="0" presId="urn:microsoft.com/office/officeart/2005/8/layout/list1"/>
    <dgm:cxn modelId="{0D2F8398-E85D-4426-A6C3-6E8BFC0042BC}" type="presParOf" srcId="{BECE7FB9-2BDD-4D4D-B1FC-F08A2A2B615E}" destId="{CBD7A439-E665-4470-A236-A2A7F4F916F8}" srcOrd="28" destOrd="0" presId="urn:microsoft.com/office/officeart/2005/8/layout/list1"/>
    <dgm:cxn modelId="{780D105A-8D28-40C7-BC36-40BACE1EF03B}" type="presParOf" srcId="{CBD7A439-E665-4470-A236-A2A7F4F916F8}" destId="{E21C6AD7-0B48-4FC6-90D3-CF31C57EA5EB}" srcOrd="0" destOrd="0" presId="urn:microsoft.com/office/officeart/2005/8/layout/list1"/>
    <dgm:cxn modelId="{AF84EDEB-45C7-4A6C-96CC-FBED7B288B57}" type="presParOf" srcId="{CBD7A439-E665-4470-A236-A2A7F4F916F8}" destId="{8096AE9E-E70A-49EE-8C9D-D1BBC71193E8}" srcOrd="1" destOrd="0" presId="urn:microsoft.com/office/officeart/2005/8/layout/list1"/>
    <dgm:cxn modelId="{288DDA2F-3EFE-4CAB-B6B6-DAAE44F50DFB}" type="presParOf" srcId="{BECE7FB9-2BDD-4D4D-B1FC-F08A2A2B615E}" destId="{199CA50A-53AF-4DD8-A0AD-FE354EDFE9D7}" srcOrd="29" destOrd="0" presId="urn:microsoft.com/office/officeart/2005/8/layout/list1"/>
    <dgm:cxn modelId="{6EB16EB4-8ACE-4BC0-98ED-5BECEA9768F7}" type="presParOf" srcId="{BECE7FB9-2BDD-4D4D-B1FC-F08A2A2B615E}" destId="{6CA0B1DE-F3C2-4D16-9C38-106319B9AE4A}" srcOrd="30" destOrd="0" presId="urn:microsoft.com/office/officeart/2005/8/layout/list1"/>
    <dgm:cxn modelId="{C1FCA315-D6B0-4F3C-B48B-D04578671D9F}" type="presParOf" srcId="{BECE7FB9-2BDD-4D4D-B1FC-F08A2A2B615E}" destId="{5C810AFF-0751-4783-9564-E7A0467374E0}" srcOrd="31" destOrd="0" presId="urn:microsoft.com/office/officeart/2005/8/layout/list1"/>
    <dgm:cxn modelId="{67E38BBB-42FA-40A0-B6B2-35EAD380DC64}" type="presParOf" srcId="{BECE7FB9-2BDD-4D4D-B1FC-F08A2A2B615E}" destId="{511764D2-4442-4670-8724-705ACFD7C70F}" srcOrd="32" destOrd="0" presId="urn:microsoft.com/office/officeart/2005/8/layout/list1"/>
    <dgm:cxn modelId="{5DAF6E5F-99D9-44A5-95B3-7FD3ABD8634E}" type="presParOf" srcId="{511764D2-4442-4670-8724-705ACFD7C70F}" destId="{11910030-C7BE-40C6-9EF0-3117551BCE68}" srcOrd="0" destOrd="0" presId="urn:microsoft.com/office/officeart/2005/8/layout/list1"/>
    <dgm:cxn modelId="{1F1B116A-152E-45EA-8110-C32901642476}" type="presParOf" srcId="{511764D2-4442-4670-8724-705ACFD7C70F}" destId="{9D9ECC3F-F0F9-4D95-AE8D-BEE17A369294}" srcOrd="1" destOrd="0" presId="urn:microsoft.com/office/officeart/2005/8/layout/list1"/>
    <dgm:cxn modelId="{16009630-1300-4C8C-835A-229EAB70C318}" type="presParOf" srcId="{BECE7FB9-2BDD-4D4D-B1FC-F08A2A2B615E}" destId="{E79BA33A-BF32-4B90-AC2D-C108C35951BC}" srcOrd="33" destOrd="0" presId="urn:microsoft.com/office/officeart/2005/8/layout/list1"/>
    <dgm:cxn modelId="{B41E5D86-1E55-4184-82BF-DA0D4E1FC89B}" type="presParOf" srcId="{BECE7FB9-2BDD-4D4D-B1FC-F08A2A2B615E}" destId="{820F5A0E-D661-434A-8ED0-DB0AC54E1468}" srcOrd="34" destOrd="0" presId="urn:microsoft.com/office/officeart/2005/8/layout/list1"/>
    <dgm:cxn modelId="{CF6AF692-944D-4169-9C23-FEAC5981B863}" type="presParOf" srcId="{BECE7FB9-2BDD-4D4D-B1FC-F08A2A2B615E}" destId="{CF558384-CBB0-4558-B130-A6B43C09B8B3}" srcOrd="35" destOrd="0" presId="urn:microsoft.com/office/officeart/2005/8/layout/list1"/>
    <dgm:cxn modelId="{BCF6BA64-7882-4593-9F1F-FB0DD9FAD594}" type="presParOf" srcId="{BECE7FB9-2BDD-4D4D-B1FC-F08A2A2B615E}" destId="{27AF77B2-781B-461C-A01A-40390DA6F642}" srcOrd="36" destOrd="0" presId="urn:microsoft.com/office/officeart/2005/8/layout/list1"/>
    <dgm:cxn modelId="{67726BF3-D38C-48E8-BDED-DBB801EB755B}" type="presParOf" srcId="{27AF77B2-781B-461C-A01A-40390DA6F642}" destId="{F1757BB2-8F6F-4F62-8073-E543541362C6}" srcOrd="0" destOrd="0" presId="urn:microsoft.com/office/officeart/2005/8/layout/list1"/>
    <dgm:cxn modelId="{D79F41F0-8CC2-4CFB-932D-A18EEFB1CF0A}" type="presParOf" srcId="{27AF77B2-781B-461C-A01A-40390DA6F642}" destId="{B6CA1CC2-F071-4677-853B-46FF71F21AA3}" srcOrd="1" destOrd="0" presId="urn:microsoft.com/office/officeart/2005/8/layout/list1"/>
    <dgm:cxn modelId="{A466B7ED-765F-4AAC-8CA4-2AC10613C241}" type="presParOf" srcId="{BECE7FB9-2BDD-4D4D-B1FC-F08A2A2B615E}" destId="{5F5F2735-6CC0-45E7-8B49-D554760BF0F7}" srcOrd="37" destOrd="0" presId="urn:microsoft.com/office/officeart/2005/8/layout/list1"/>
    <dgm:cxn modelId="{52F43561-4880-4DAA-97E3-9EECC470ED5F}" type="presParOf" srcId="{BECE7FB9-2BDD-4D4D-B1FC-F08A2A2B615E}" destId="{F50BC6E9-E0F3-4E53-A643-10F5BD02E5F3}"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55E1E3-99BD-40DB-AB2C-EBCE50CA02E4}" type="doc">
      <dgm:prSet loTypeId="urn:microsoft.com/office/officeart/2005/8/layout/hList6" loCatId="list" qsTypeId="urn:microsoft.com/office/officeart/2005/8/quickstyle/simple2" qsCatId="simple" csTypeId="urn:microsoft.com/office/officeart/2005/8/colors/accent0_3" csCatId="mainScheme" phldr="1"/>
      <dgm:spPr/>
      <dgm:t>
        <a:bodyPr/>
        <a:lstStyle/>
        <a:p>
          <a:endParaRPr lang="ru-RU"/>
        </a:p>
      </dgm:t>
    </dgm:pt>
    <dgm:pt modelId="{7EBABC5E-6E2E-4D0D-8263-C29C2FE350A8}">
      <dgm:prSet phldrT="[Текст]" custT="1"/>
      <dgm:spPr/>
      <dgm:t>
        <a:bodyPr/>
        <a:lstStyle/>
        <a:p>
          <a:r>
            <a:rPr lang="ru-RU" sz="2000" dirty="0" smtClean="0">
              <a:effectLst/>
            </a:rPr>
            <a:t>Соблюдение режима дня</a:t>
          </a:r>
          <a:endParaRPr lang="ru-RU" sz="2000" dirty="0"/>
        </a:p>
      </dgm:t>
    </dgm:pt>
    <dgm:pt modelId="{2DDFD15D-AF2C-4D00-8A03-A6D653F7340F}" type="parTrans" cxnId="{F6C2494B-5240-4AF1-ADA4-D9818ADE0C17}">
      <dgm:prSet/>
      <dgm:spPr/>
      <dgm:t>
        <a:bodyPr/>
        <a:lstStyle/>
        <a:p>
          <a:endParaRPr lang="ru-RU"/>
        </a:p>
      </dgm:t>
    </dgm:pt>
    <dgm:pt modelId="{D1DF8B80-A052-4E1B-A474-5D9670FC7082}" type="sibTrans" cxnId="{F6C2494B-5240-4AF1-ADA4-D9818ADE0C17}">
      <dgm:prSet/>
      <dgm:spPr/>
      <dgm:t>
        <a:bodyPr/>
        <a:lstStyle/>
        <a:p>
          <a:endParaRPr lang="ru-RU"/>
        </a:p>
      </dgm:t>
    </dgm:pt>
    <dgm:pt modelId="{ACF4C29E-AC9C-42CC-8CBE-AECAFA0B748C}">
      <dgm:prSet phldrT="[Текст]" custT="1"/>
      <dgm:spPr/>
      <dgm:t>
        <a:bodyPr/>
        <a:lstStyle/>
        <a:p>
          <a:r>
            <a:rPr lang="ru-RU" sz="2000" dirty="0" smtClean="0">
              <a:effectLst/>
            </a:rPr>
            <a:t>Хорошие взаимоотношения с окружающими людьми</a:t>
          </a:r>
          <a:endParaRPr lang="ru-RU" sz="2000" dirty="0"/>
        </a:p>
      </dgm:t>
    </dgm:pt>
    <dgm:pt modelId="{AA89D5DD-66C5-4A0F-9C8F-495FEDA5BA55}" type="parTrans" cxnId="{BC8BBDC6-3D91-4985-86A2-3F46F1201B2F}">
      <dgm:prSet/>
      <dgm:spPr/>
      <dgm:t>
        <a:bodyPr/>
        <a:lstStyle/>
        <a:p>
          <a:endParaRPr lang="ru-RU"/>
        </a:p>
      </dgm:t>
    </dgm:pt>
    <dgm:pt modelId="{6266462D-6D99-4EE0-B46A-C90409839D26}" type="sibTrans" cxnId="{BC8BBDC6-3D91-4985-86A2-3F46F1201B2F}">
      <dgm:prSet/>
      <dgm:spPr/>
      <dgm:t>
        <a:bodyPr/>
        <a:lstStyle/>
        <a:p>
          <a:endParaRPr lang="ru-RU"/>
        </a:p>
      </dgm:t>
    </dgm:pt>
    <dgm:pt modelId="{BED3F8D5-E8BE-42D7-B82B-C5FF40116292}">
      <dgm:prSet phldrT="[Текст]" custT="1"/>
      <dgm:spPr/>
      <dgm:t>
        <a:bodyPr/>
        <a:lstStyle/>
        <a:p>
          <a:r>
            <a:rPr lang="ru-RU" sz="2000" dirty="0" smtClean="0">
              <a:effectLst/>
            </a:rPr>
            <a:t>Рациональное питание</a:t>
          </a:r>
          <a:endParaRPr lang="ru-RU" sz="2000" dirty="0"/>
        </a:p>
      </dgm:t>
    </dgm:pt>
    <dgm:pt modelId="{81F549B1-91F6-4245-9136-01B627D8595F}" type="parTrans" cxnId="{AB380FFF-3700-4C77-96D3-92AA307CB45D}">
      <dgm:prSet/>
      <dgm:spPr/>
      <dgm:t>
        <a:bodyPr/>
        <a:lstStyle/>
        <a:p>
          <a:endParaRPr lang="ru-RU"/>
        </a:p>
      </dgm:t>
    </dgm:pt>
    <dgm:pt modelId="{98DE9D91-F76D-453E-92EB-3487DECA6C10}" type="sibTrans" cxnId="{AB380FFF-3700-4C77-96D3-92AA307CB45D}">
      <dgm:prSet/>
      <dgm:spPr/>
      <dgm:t>
        <a:bodyPr/>
        <a:lstStyle/>
        <a:p>
          <a:endParaRPr lang="ru-RU"/>
        </a:p>
      </dgm:t>
    </dgm:pt>
    <dgm:pt modelId="{D270176E-C931-490A-95C2-4F79F985B74D}">
      <dgm:prSet custT="1"/>
      <dgm:spPr/>
      <dgm:t>
        <a:bodyPr/>
        <a:lstStyle/>
        <a:p>
          <a:r>
            <a:rPr lang="ru-RU" sz="2000" dirty="0" smtClean="0">
              <a:effectLst/>
            </a:rPr>
            <a:t>Закаливание</a:t>
          </a:r>
        </a:p>
      </dgm:t>
    </dgm:pt>
    <dgm:pt modelId="{D1B437CC-A924-46E9-AF78-653E6A87DD0D}" type="parTrans" cxnId="{FB56480F-053C-47EF-B7D0-AE274F855DDB}">
      <dgm:prSet/>
      <dgm:spPr/>
      <dgm:t>
        <a:bodyPr/>
        <a:lstStyle/>
        <a:p>
          <a:endParaRPr lang="ru-RU"/>
        </a:p>
      </dgm:t>
    </dgm:pt>
    <dgm:pt modelId="{C55BF305-FD04-4FB8-958A-76F35FB19DE2}" type="sibTrans" cxnId="{FB56480F-053C-47EF-B7D0-AE274F855DDB}">
      <dgm:prSet/>
      <dgm:spPr/>
      <dgm:t>
        <a:bodyPr/>
        <a:lstStyle/>
        <a:p>
          <a:endParaRPr lang="ru-RU"/>
        </a:p>
      </dgm:t>
    </dgm:pt>
    <dgm:pt modelId="{A80F437C-0B47-47BD-8339-7193C1B6F245}">
      <dgm:prSet custT="1"/>
      <dgm:spPr/>
      <dgm:t>
        <a:bodyPr/>
        <a:lstStyle/>
        <a:p>
          <a:r>
            <a:rPr lang="ru-RU" sz="2000" dirty="0" smtClean="0">
              <a:effectLst/>
            </a:rPr>
            <a:t>Соблюдение личной гигиены</a:t>
          </a:r>
        </a:p>
      </dgm:t>
    </dgm:pt>
    <dgm:pt modelId="{20F4805F-D8E9-4921-9D4E-21A9B5F06D69}" type="parTrans" cxnId="{37F54181-0165-42B1-93CC-8FDB6EFC4415}">
      <dgm:prSet/>
      <dgm:spPr/>
      <dgm:t>
        <a:bodyPr/>
        <a:lstStyle/>
        <a:p>
          <a:endParaRPr lang="ru-RU"/>
        </a:p>
      </dgm:t>
    </dgm:pt>
    <dgm:pt modelId="{95A95EC2-FE1D-4395-B1C2-58C721B6494F}" type="sibTrans" cxnId="{37F54181-0165-42B1-93CC-8FDB6EFC4415}">
      <dgm:prSet/>
      <dgm:spPr/>
      <dgm:t>
        <a:bodyPr/>
        <a:lstStyle/>
        <a:p>
          <a:endParaRPr lang="ru-RU"/>
        </a:p>
      </dgm:t>
    </dgm:pt>
    <dgm:pt modelId="{1C64640A-A4B1-46A2-8539-860D885CCC2C}">
      <dgm:prSet custT="1"/>
      <dgm:spPr/>
      <dgm:t>
        <a:bodyPr/>
        <a:lstStyle/>
        <a:p>
          <a:r>
            <a:rPr lang="ru-RU" sz="2000" dirty="0" smtClean="0">
              <a:effectLst/>
            </a:rPr>
            <a:t>Занятия физкультурой и спортом </a:t>
          </a:r>
          <a:endParaRPr lang="ru-RU" sz="2000" dirty="0"/>
        </a:p>
      </dgm:t>
    </dgm:pt>
    <dgm:pt modelId="{6DBB890B-FCA0-4DFB-883F-58139D223C33}" type="parTrans" cxnId="{D5E90C3D-7800-4712-B67B-C69BB5B492E0}">
      <dgm:prSet/>
      <dgm:spPr/>
      <dgm:t>
        <a:bodyPr/>
        <a:lstStyle/>
        <a:p>
          <a:endParaRPr lang="ru-RU"/>
        </a:p>
      </dgm:t>
    </dgm:pt>
    <dgm:pt modelId="{A590ED2B-6D3E-4E82-9247-BAFB8A768335}" type="sibTrans" cxnId="{D5E90C3D-7800-4712-B67B-C69BB5B492E0}">
      <dgm:prSet/>
      <dgm:spPr/>
      <dgm:t>
        <a:bodyPr/>
        <a:lstStyle/>
        <a:p>
          <a:endParaRPr lang="ru-RU"/>
        </a:p>
      </dgm:t>
    </dgm:pt>
    <dgm:pt modelId="{4210B917-7762-4D65-9C85-166EB0C8BEB1}" type="pres">
      <dgm:prSet presAssocID="{5955E1E3-99BD-40DB-AB2C-EBCE50CA02E4}" presName="Name0" presStyleCnt="0">
        <dgm:presLayoutVars>
          <dgm:dir/>
          <dgm:resizeHandles val="exact"/>
        </dgm:presLayoutVars>
      </dgm:prSet>
      <dgm:spPr/>
      <dgm:t>
        <a:bodyPr/>
        <a:lstStyle/>
        <a:p>
          <a:endParaRPr lang="ru-RU"/>
        </a:p>
      </dgm:t>
    </dgm:pt>
    <dgm:pt modelId="{B0A1CFD8-844B-4AF4-9247-376A26D0B8C7}" type="pres">
      <dgm:prSet presAssocID="{7EBABC5E-6E2E-4D0D-8263-C29C2FE350A8}" presName="node" presStyleLbl="node1" presStyleIdx="0" presStyleCnt="6">
        <dgm:presLayoutVars>
          <dgm:bulletEnabled val="1"/>
        </dgm:presLayoutVars>
      </dgm:prSet>
      <dgm:spPr/>
      <dgm:t>
        <a:bodyPr/>
        <a:lstStyle/>
        <a:p>
          <a:endParaRPr lang="ru-RU"/>
        </a:p>
      </dgm:t>
    </dgm:pt>
    <dgm:pt modelId="{71634DAE-4BD2-4094-837D-D6B1344012D9}" type="pres">
      <dgm:prSet presAssocID="{D1DF8B80-A052-4E1B-A474-5D9670FC7082}" presName="sibTrans" presStyleCnt="0"/>
      <dgm:spPr/>
    </dgm:pt>
    <dgm:pt modelId="{45C198B4-FB43-427C-9DB0-F491CDCF9166}" type="pres">
      <dgm:prSet presAssocID="{ACF4C29E-AC9C-42CC-8CBE-AECAFA0B748C}" presName="node" presStyleLbl="node1" presStyleIdx="1" presStyleCnt="6">
        <dgm:presLayoutVars>
          <dgm:bulletEnabled val="1"/>
        </dgm:presLayoutVars>
      </dgm:prSet>
      <dgm:spPr/>
      <dgm:t>
        <a:bodyPr/>
        <a:lstStyle/>
        <a:p>
          <a:endParaRPr lang="ru-RU"/>
        </a:p>
      </dgm:t>
    </dgm:pt>
    <dgm:pt modelId="{CD05F330-B015-4C15-9BA6-5D6D6BF03B4E}" type="pres">
      <dgm:prSet presAssocID="{6266462D-6D99-4EE0-B46A-C90409839D26}" presName="sibTrans" presStyleCnt="0"/>
      <dgm:spPr/>
    </dgm:pt>
    <dgm:pt modelId="{8C4D68F1-3F79-47EF-AFAD-97B0419E9F7D}" type="pres">
      <dgm:prSet presAssocID="{BED3F8D5-E8BE-42D7-B82B-C5FF40116292}" presName="node" presStyleLbl="node1" presStyleIdx="2" presStyleCnt="6">
        <dgm:presLayoutVars>
          <dgm:bulletEnabled val="1"/>
        </dgm:presLayoutVars>
      </dgm:prSet>
      <dgm:spPr/>
      <dgm:t>
        <a:bodyPr/>
        <a:lstStyle/>
        <a:p>
          <a:endParaRPr lang="ru-RU"/>
        </a:p>
      </dgm:t>
    </dgm:pt>
    <dgm:pt modelId="{74459A65-4017-4BB3-8857-91786035B124}" type="pres">
      <dgm:prSet presAssocID="{98DE9D91-F76D-453E-92EB-3487DECA6C10}" presName="sibTrans" presStyleCnt="0"/>
      <dgm:spPr/>
    </dgm:pt>
    <dgm:pt modelId="{9D045F8B-7D2F-457C-83DF-C5C376FC0207}" type="pres">
      <dgm:prSet presAssocID="{1C64640A-A4B1-46A2-8539-860D885CCC2C}" presName="node" presStyleLbl="node1" presStyleIdx="3" presStyleCnt="6">
        <dgm:presLayoutVars>
          <dgm:bulletEnabled val="1"/>
        </dgm:presLayoutVars>
      </dgm:prSet>
      <dgm:spPr/>
      <dgm:t>
        <a:bodyPr/>
        <a:lstStyle/>
        <a:p>
          <a:endParaRPr lang="ru-RU"/>
        </a:p>
      </dgm:t>
    </dgm:pt>
    <dgm:pt modelId="{B16D6B1F-5EDD-436D-9704-FD37C2B2EA24}" type="pres">
      <dgm:prSet presAssocID="{A590ED2B-6D3E-4E82-9247-BAFB8A768335}" presName="sibTrans" presStyleCnt="0"/>
      <dgm:spPr/>
    </dgm:pt>
    <dgm:pt modelId="{F6382CBE-C7AA-44A5-87D9-D3EAB66CC3A0}" type="pres">
      <dgm:prSet presAssocID="{A80F437C-0B47-47BD-8339-7193C1B6F245}" presName="node" presStyleLbl="node1" presStyleIdx="4" presStyleCnt="6">
        <dgm:presLayoutVars>
          <dgm:bulletEnabled val="1"/>
        </dgm:presLayoutVars>
      </dgm:prSet>
      <dgm:spPr/>
      <dgm:t>
        <a:bodyPr/>
        <a:lstStyle/>
        <a:p>
          <a:endParaRPr lang="ru-RU"/>
        </a:p>
      </dgm:t>
    </dgm:pt>
    <dgm:pt modelId="{B8991E64-F4E2-424B-A1C6-7AA20BB4FCD7}" type="pres">
      <dgm:prSet presAssocID="{95A95EC2-FE1D-4395-B1C2-58C721B6494F}" presName="sibTrans" presStyleCnt="0"/>
      <dgm:spPr/>
    </dgm:pt>
    <dgm:pt modelId="{2EED9FFD-C1BA-4BC5-9B81-2B524A4018D2}" type="pres">
      <dgm:prSet presAssocID="{D270176E-C931-490A-95C2-4F79F985B74D}" presName="node" presStyleLbl="node1" presStyleIdx="5" presStyleCnt="6">
        <dgm:presLayoutVars>
          <dgm:bulletEnabled val="1"/>
        </dgm:presLayoutVars>
      </dgm:prSet>
      <dgm:spPr/>
      <dgm:t>
        <a:bodyPr/>
        <a:lstStyle/>
        <a:p>
          <a:endParaRPr lang="ru-RU"/>
        </a:p>
      </dgm:t>
    </dgm:pt>
  </dgm:ptLst>
  <dgm:cxnLst>
    <dgm:cxn modelId="{345EA397-9925-479D-8C2C-E9A3487271F3}" type="presOf" srcId="{D270176E-C931-490A-95C2-4F79F985B74D}" destId="{2EED9FFD-C1BA-4BC5-9B81-2B524A4018D2}" srcOrd="0" destOrd="0" presId="urn:microsoft.com/office/officeart/2005/8/layout/hList6"/>
    <dgm:cxn modelId="{FB56480F-053C-47EF-B7D0-AE274F855DDB}" srcId="{5955E1E3-99BD-40DB-AB2C-EBCE50CA02E4}" destId="{D270176E-C931-490A-95C2-4F79F985B74D}" srcOrd="5" destOrd="0" parTransId="{D1B437CC-A924-46E9-AF78-653E6A87DD0D}" sibTransId="{C55BF305-FD04-4FB8-958A-76F35FB19DE2}"/>
    <dgm:cxn modelId="{6AEAE380-316B-46DA-8205-E1B96E9790ED}" type="presOf" srcId="{A80F437C-0B47-47BD-8339-7193C1B6F245}" destId="{F6382CBE-C7AA-44A5-87D9-D3EAB66CC3A0}" srcOrd="0" destOrd="0" presId="urn:microsoft.com/office/officeart/2005/8/layout/hList6"/>
    <dgm:cxn modelId="{37F54181-0165-42B1-93CC-8FDB6EFC4415}" srcId="{5955E1E3-99BD-40DB-AB2C-EBCE50CA02E4}" destId="{A80F437C-0B47-47BD-8339-7193C1B6F245}" srcOrd="4" destOrd="0" parTransId="{20F4805F-D8E9-4921-9D4E-21A9B5F06D69}" sibTransId="{95A95EC2-FE1D-4395-B1C2-58C721B6494F}"/>
    <dgm:cxn modelId="{7C65F7F7-CB97-466F-B95E-F3E95DBA4C3B}" type="presOf" srcId="{1C64640A-A4B1-46A2-8539-860D885CCC2C}" destId="{9D045F8B-7D2F-457C-83DF-C5C376FC0207}" srcOrd="0" destOrd="0" presId="urn:microsoft.com/office/officeart/2005/8/layout/hList6"/>
    <dgm:cxn modelId="{FFA262EE-65A6-4093-BA3D-0A8BB3609387}" type="presOf" srcId="{7EBABC5E-6E2E-4D0D-8263-C29C2FE350A8}" destId="{B0A1CFD8-844B-4AF4-9247-376A26D0B8C7}" srcOrd="0" destOrd="0" presId="urn:microsoft.com/office/officeart/2005/8/layout/hList6"/>
    <dgm:cxn modelId="{AB380FFF-3700-4C77-96D3-92AA307CB45D}" srcId="{5955E1E3-99BD-40DB-AB2C-EBCE50CA02E4}" destId="{BED3F8D5-E8BE-42D7-B82B-C5FF40116292}" srcOrd="2" destOrd="0" parTransId="{81F549B1-91F6-4245-9136-01B627D8595F}" sibTransId="{98DE9D91-F76D-453E-92EB-3487DECA6C10}"/>
    <dgm:cxn modelId="{F6C2494B-5240-4AF1-ADA4-D9818ADE0C17}" srcId="{5955E1E3-99BD-40DB-AB2C-EBCE50CA02E4}" destId="{7EBABC5E-6E2E-4D0D-8263-C29C2FE350A8}" srcOrd="0" destOrd="0" parTransId="{2DDFD15D-AF2C-4D00-8A03-A6D653F7340F}" sibTransId="{D1DF8B80-A052-4E1B-A474-5D9670FC7082}"/>
    <dgm:cxn modelId="{BC8BBDC6-3D91-4985-86A2-3F46F1201B2F}" srcId="{5955E1E3-99BD-40DB-AB2C-EBCE50CA02E4}" destId="{ACF4C29E-AC9C-42CC-8CBE-AECAFA0B748C}" srcOrd="1" destOrd="0" parTransId="{AA89D5DD-66C5-4A0F-9C8F-495FEDA5BA55}" sibTransId="{6266462D-6D99-4EE0-B46A-C90409839D26}"/>
    <dgm:cxn modelId="{5CDE695D-61AA-4F51-A265-226345774CA9}" type="presOf" srcId="{BED3F8D5-E8BE-42D7-B82B-C5FF40116292}" destId="{8C4D68F1-3F79-47EF-AFAD-97B0419E9F7D}" srcOrd="0" destOrd="0" presId="urn:microsoft.com/office/officeart/2005/8/layout/hList6"/>
    <dgm:cxn modelId="{80996C6A-D89C-44F0-86F3-3FC909C86FE3}" type="presOf" srcId="{5955E1E3-99BD-40DB-AB2C-EBCE50CA02E4}" destId="{4210B917-7762-4D65-9C85-166EB0C8BEB1}" srcOrd="0" destOrd="0" presId="urn:microsoft.com/office/officeart/2005/8/layout/hList6"/>
    <dgm:cxn modelId="{D5E90C3D-7800-4712-B67B-C69BB5B492E0}" srcId="{5955E1E3-99BD-40DB-AB2C-EBCE50CA02E4}" destId="{1C64640A-A4B1-46A2-8539-860D885CCC2C}" srcOrd="3" destOrd="0" parTransId="{6DBB890B-FCA0-4DFB-883F-58139D223C33}" sibTransId="{A590ED2B-6D3E-4E82-9247-BAFB8A768335}"/>
    <dgm:cxn modelId="{88F49139-826A-4E68-A898-E2BBC9F976CA}" type="presOf" srcId="{ACF4C29E-AC9C-42CC-8CBE-AECAFA0B748C}" destId="{45C198B4-FB43-427C-9DB0-F491CDCF9166}" srcOrd="0" destOrd="0" presId="urn:microsoft.com/office/officeart/2005/8/layout/hList6"/>
    <dgm:cxn modelId="{DE805CBD-9FD8-4DB9-BE2E-3FDA960230D2}" type="presParOf" srcId="{4210B917-7762-4D65-9C85-166EB0C8BEB1}" destId="{B0A1CFD8-844B-4AF4-9247-376A26D0B8C7}" srcOrd="0" destOrd="0" presId="urn:microsoft.com/office/officeart/2005/8/layout/hList6"/>
    <dgm:cxn modelId="{E07C4494-38EB-4CC4-902E-5F6076FF54C8}" type="presParOf" srcId="{4210B917-7762-4D65-9C85-166EB0C8BEB1}" destId="{71634DAE-4BD2-4094-837D-D6B1344012D9}" srcOrd="1" destOrd="0" presId="urn:microsoft.com/office/officeart/2005/8/layout/hList6"/>
    <dgm:cxn modelId="{CA3F080F-F8B2-47F2-B4DE-C601B9269E13}" type="presParOf" srcId="{4210B917-7762-4D65-9C85-166EB0C8BEB1}" destId="{45C198B4-FB43-427C-9DB0-F491CDCF9166}" srcOrd="2" destOrd="0" presId="urn:microsoft.com/office/officeart/2005/8/layout/hList6"/>
    <dgm:cxn modelId="{3FF3B301-B227-43F9-BC23-18240CF47587}" type="presParOf" srcId="{4210B917-7762-4D65-9C85-166EB0C8BEB1}" destId="{CD05F330-B015-4C15-9BA6-5D6D6BF03B4E}" srcOrd="3" destOrd="0" presId="urn:microsoft.com/office/officeart/2005/8/layout/hList6"/>
    <dgm:cxn modelId="{1F087096-7D59-4639-820C-15F5834360C8}" type="presParOf" srcId="{4210B917-7762-4D65-9C85-166EB0C8BEB1}" destId="{8C4D68F1-3F79-47EF-AFAD-97B0419E9F7D}" srcOrd="4" destOrd="0" presId="urn:microsoft.com/office/officeart/2005/8/layout/hList6"/>
    <dgm:cxn modelId="{6649D645-1BEA-42B8-91DB-01BEF88C454B}" type="presParOf" srcId="{4210B917-7762-4D65-9C85-166EB0C8BEB1}" destId="{74459A65-4017-4BB3-8857-91786035B124}" srcOrd="5" destOrd="0" presId="urn:microsoft.com/office/officeart/2005/8/layout/hList6"/>
    <dgm:cxn modelId="{E89BABE6-42A6-489C-8DFB-9BC0FC4A6A33}" type="presParOf" srcId="{4210B917-7762-4D65-9C85-166EB0C8BEB1}" destId="{9D045F8B-7D2F-457C-83DF-C5C376FC0207}" srcOrd="6" destOrd="0" presId="urn:microsoft.com/office/officeart/2005/8/layout/hList6"/>
    <dgm:cxn modelId="{4726B540-0440-4731-9420-09B183E44225}" type="presParOf" srcId="{4210B917-7762-4D65-9C85-166EB0C8BEB1}" destId="{B16D6B1F-5EDD-436D-9704-FD37C2B2EA24}" srcOrd="7" destOrd="0" presId="urn:microsoft.com/office/officeart/2005/8/layout/hList6"/>
    <dgm:cxn modelId="{25AC1099-E0F1-4062-B31E-312E7BD2E419}" type="presParOf" srcId="{4210B917-7762-4D65-9C85-166EB0C8BEB1}" destId="{F6382CBE-C7AA-44A5-87D9-D3EAB66CC3A0}" srcOrd="8" destOrd="0" presId="urn:microsoft.com/office/officeart/2005/8/layout/hList6"/>
    <dgm:cxn modelId="{B582FD5C-532C-4A74-A863-073B462F3627}" type="presParOf" srcId="{4210B917-7762-4D65-9C85-166EB0C8BEB1}" destId="{B8991E64-F4E2-424B-A1C6-7AA20BB4FCD7}" srcOrd="9" destOrd="0" presId="urn:microsoft.com/office/officeart/2005/8/layout/hList6"/>
    <dgm:cxn modelId="{85DD23AB-0980-43F0-A4D4-1AB00BDA06BD}" type="presParOf" srcId="{4210B917-7762-4D65-9C85-166EB0C8BEB1}" destId="{2EED9FFD-C1BA-4BC5-9B81-2B524A4018D2}"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04DA57-E8A8-4576-B0B5-D1201B003B01}" type="doc">
      <dgm:prSet loTypeId="urn:microsoft.com/office/officeart/2005/8/layout/vList3#1" loCatId="picture" qsTypeId="urn:microsoft.com/office/officeart/2005/8/quickstyle/simple1" qsCatId="simple" csTypeId="urn:microsoft.com/office/officeart/2005/8/colors/accent1_2" csCatId="accent1" phldr="1"/>
      <dgm:spPr/>
    </dgm:pt>
    <dgm:pt modelId="{E9446664-A63B-4430-86D7-B525EEEA6362}">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algn="l"/>
          <a:r>
            <a:rPr lang="ru-RU" sz="2400" dirty="0" smtClean="0">
              <a:effectLst/>
            </a:rPr>
            <a:t>Алкоголь, курение, наркотики </a:t>
          </a:r>
          <a:endParaRPr lang="ru-RU" sz="2400" dirty="0"/>
        </a:p>
      </dgm:t>
    </dgm:pt>
    <dgm:pt modelId="{5D5F9EE1-47A5-48C9-AAAB-72C1314E93C0}" type="parTrans" cxnId="{C8C31EBA-AFFF-4463-9CB7-9B1457A57DE8}">
      <dgm:prSet/>
      <dgm:spPr/>
      <dgm:t>
        <a:bodyPr/>
        <a:lstStyle/>
        <a:p>
          <a:endParaRPr lang="ru-RU"/>
        </a:p>
      </dgm:t>
    </dgm:pt>
    <dgm:pt modelId="{2DDE5540-360A-4C84-B1EF-55F3A47C410C}" type="sibTrans" cxnId="{C8C31EBA-AFFF-4463-9CB7-9B1457A57DE8}">
      <dgm:prSet/>
      <dgm:spPr/>
      <dgm:t>
        <a:bodyPr/>
        <a:lstStyle/>
        <a:p>
          <a:endParaRPr lang="ru-RU"/>
        </a:p>
      </dgm:t>
    </dgm:pt>
    <dgm:pt modelId="{CD48444F-EB7B-42BE-859A-EBE413D2DA33}">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algn="l"/>
          <a:r>
            <a:rPr lang="ru-RU" sz="2400" dirty="0" smtClean="0">
              <a:effectLst/>
            </a:rPr>
            <a:t>Эмоциональная, психическая </a:t>
          </a:r>
          <a:r>
            <a:rPr lang="ru-RU" sz="2400" dirty="0" err="1" smtClean="0">
              <a:effectLst/>
            </a:rPr>
            <a:t>перенапряженность</a:t>
          </a:r>
          <a:r>
            <a:rPr lang="ru-RU" sz="2400" dirty="0" smtClean="0">
              <a:effectLst/>
            </a:rPr>
            <a:t> </a:t>
          </a:r>
          <a:endParaRPr lang="ru-RU" sz="2400" dirty="0"/>
        </a:p>
      </dgm:t>
    </dgm:pt>
    <dgm:pt modelId="{66B50928-CF83-4048-84B5-513AD53661D7}" type="parTrans" cxnId="{88844EA0-4DD6-4722-8EF3-A3F85F946546}">
      <dgm:prSet/>
      <dgm:spPr/>
      <dgm:t>
        <a:bodyPr/>
        <a:lstStyle/>
        <a:p>
          <a:endParaRPr lang="ru-RU"/>
        </a:p>
      </dgm:t>
    </dgm:pt>
    <dgm:pt modelId="{9067FA8F-6B8A-4D59-AA35-B0DBC12FF190}" type="sibTrans" cxnId="{88844EA0-4DD6-4722-8EF3-A3F85F946546}">
      <dgm:prSet/>
      <dgm:spPr/>
      <dgm:t>
        <a:bodyPr/>
        <a:lstStyle/>
        <a:p>
          <a:endParaRPr lang="ru-RU"/>
        </a:p>
      </dgm:t>
    </dgm:pt>
    <dgm:pt modelId="{BD86B2C6-8810-4219-802A-127429953981}">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2400" dirty="0" smtClean="0">
            <a:effectLst/>
          </a:endParaRPr>
        </a:p>
        <a:p>
          <a:pPr marL="0" marR="0" indent="0" algn="ctr" defTabSz="666750" eaLnBrk="1" fontAlgn="auto" latinLnBrk="0" hangingPunct="1">
            <a:lnSpc>
              <a:spcPct val="90000"/>
            </a:lnSpc>
            <a:spcBef>
              <a:spcPct val="0"/>
            </a:spcBef>
            <a:spcAft>
              <a:spcPct val="35000"/>
            </a:spcAft>
            <a:buClrTx/>
            <a:buSzTx/>
            <a:buFontTx/>
            <a:buNone/>
            <a:tabLst/>
            <a:defRPr/>
          </a:pPr>
          <a:r>
            <a:rPr lang="ru-RU" sz="2400" dirty="0" smtClean="0">
              <a:effectLst/>
            </a:rPr>
            <a:t>Неблагополучная экологическая обстановка</a:t>
          </a:r>
        </a:p>
        <a:p>
          <a:pPr algn="ctr" defTabSz="666750">
            <a:lnSpc>
              <a:spcPct val="90000"/>
            </a:lnSpc>
            <a:spcBef>
              <a:spcPct val="0"/>
            </a:spcBef>
            <a:spcAft>
              <a:spcPct val="35000"/>
            </a:spcAft>
          </a:pPr>
          <a:endParaRPr lang="ru-RU" sz="2400" dirty="0"/>
        </a:p>
      </dgm:t>
    </dgm:pt>
    <dgm:pt modelId="{173E5D1C-D012-43AC-BB09-628766CC43A5}" type="parTrans" cxnId="{3EB9E0A4-D1ED-4EAD-92ED-FEA31ACC46B0}">
      <dgm:prSet/>
      <dgm:spPr/>
      <dgm:t>
        <a:bodyPr/>
        <a:lstStyle/>
        <a:p>
          <a:endParaRPr lang="ru-RU"/>
        </a:p>
      </dgm:t>
    </dgm:pt>
    <dgm:pt modelId="{C5B0CFBE-5D27-4F03-AE6B-D82961A60F77}" type="sibTrans" cxnId="{3EB9E0A4-D1ED-4EAD-92ED-FEA31ACC46B0}">
      <dgm:prSet/>
      <dgm:spPr/>
      <dgm:t>
        <a:bodyPr/>
        <a:lstStyle/>
        <a:p>
          <a:endParaRPr lang="ru-RU"/>
        </a:p>
      </dgm:t>
    </dgm:pt>
    <dgm:pt modelId="{162B55D0-C874-4BD5-B40B-530CFD5C4E8F}">
      <dgm:prSet custT="1">
        <dgm:style>
          <a:lnRef idx="1">
            <a:schemeClr val="accent3"/>
          </a:lnRef>
          <a:fillRef idx="2">
            <a:schemeClr val="accent3"/>
          </a:fillRef>
          <a:effectRef idx="1">
            <a:schemeClr val="accent3"/>
          </a:effectRef>
          <a:fontRef idx="minor">
            <a:schemeClr val="dk1"/>
          </a:fontRef>
        </dgm:style>
      </dgm:prSe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2400" dirty="0" smtClean="0">
              <a:effectLst/>
            </a:rPr>
            <a:t>Неправильное питание</a:t>
          </a:r>
        </a:p>
      </dgm:t>
    </dgm:pt>
    <dgm:pt modelId="{FF7C218E-2B76-4A9A-8B84-B0B582F4FFEC}" type="parTrans" cxnId="{7C10D147-4744-46E3-B093-04F2D3501B28}">
      <dgm:prSet/>
      <dgm:spPr/>
      <dgm:t>
        <a:bodyPr/>
        <a:lstStyle/>
        <a:p>
          <a:endParaRPr lang="ru-RU"/>
        </a:p>
      </dgm:t>
    </dgm:pt>
    <dgm:pt modelId="{32830171-3C10-4B1A-97E6-108602E9D190}" type="sibTrans" cxnId="{7C10D147-4744-46E3-B093-04F2D3501B28}">
      <dgm:prSet/>
      <dgm:spPr/>
      <dgm:t>
        <a:bodyPr/>
        <a:lstStyle/>
        <a:p>
          <a:endParaRPr lang="ru-RU"/>
        </a:p>
      </dgm:t>
    </dgm:pt>
    <dgm:pt modelId="{1661EE8A-0F0F-4C9A-BF3E-2F8F7A2CDEF9}">
      <dgm:prSet custT="1">
        <dgm:style>
          <a:lnRef idx="1">
            <a:schemeClr val="accent3"/>
          </a:lnRef>
          <a:fillRef idx="2">
            <a:schemeClr val="accent3"/>
          </a:fillRef>
          <a:effectRef idx="1">
            <a:schemeClr val="accent3"/>
          </a:effectRef>
          <a:fontRef idx="minor">
            <a:schemeClr val="dk1"/>
          </a:fontRef>
        </dgm:style>
      </dgm:prSe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2400" dirty="0" smtClean="0">
              <a:effectLst/>
            </a:rPr>
            <a:t>Несоблюдение личной гигиены</a:t>
          </a:r>
          <a:endParaRPr lang="ru-RU" sz="2400" dirty="0"/>
        </a:p>
      </dgm:t>
    </dgm:pt>
    <dgm:pt modelId="{20A4678D-A461-4BC2-A769-E9B5754BD6D4}" type="parTrans" cxnId="{E65A9D42-E86E-4A52-B97D-E8B7071C1BC6}">
      <dgm:prSet/>
      <dgm:spPr/>
      <dgm:t>
        <a:bodyPr/>
        <a:lstStyle/>
        <a:p>
          <a:endParaRPr lang="ru-RU"/>
        </a:p>
      </dgm:t>
    </dgm:pt>
    <dgm:pt modelId="{215AD3DF-672E-484B-B640-86AE8D1B5F5E}" type="sibTrans" cxnId="{E65A9D42-E86E-4A52-B97D-E8B7071C1BC6}">
      <dgm:prSet/>
      <dgm:spPr/>
      <dgm:t>
        <a:bodyPr/>
        <a:lstStyle/>
        <a:p>
          <a:endParaRPr lang="ru-RU"/>
        </a:p>
      </dgm:t>
    </dgm:pt>
    <dgm:pt modelId="{E32E4EE2-6C91-4543-83D2-44A5AE6A4FA5}">
      <dgm:prSet custT="1">
        <dgm:style>
          <a:lnRef idx="1">
            <a:schemeClr val="accent3"/>
          </a:lnRef>
          <a:fillRef idx="2">
            <a:schemeClr val="accent3"/>
          </a:fillRef>
          <a:effectRef idx="1">
            <a:schemeClr val="accent3"/>
          </a:effectRef>
          <a:fontRef idx="minor">
            <a:schemeClr val="dk1"/>
          </a:fontRef>
        </dgm:style>
      </dgm:prSet>
      <dgm:spPr/>
      <dgm:t>
        <a:bodyPr/>
        <a:lstStyle/>
        <a:p>
          <a:pPr algn="l"/>
          <a:r>
            <a:rPr lang="ru-RU" sz="2400" dirty="0" smtClean="0">
              <a:effectLst/>
            </a:rPr>
            <a:t>Недостаточная двигательная активность</a:t>
          </a:r>
          <a:endParaRPr lang="ru-RU" sz="2400" dirty="0"/>
        </a:p>
      </dgm:t>
    </dgm:pt>
    <dgm:pt modelId="{59E5ECB8-3D4B-4AC9-9A80-2C270769EA3A}" type="parTrans" cxnId="{AD16C7D8-CAD1-4297-AD8D-74424F47D130}">
      <dgm:prSet/>
      <dgm:spPr/>
      <dgm:t>
        <a:bodyPr/>
        <a:lstStyle/>
        <a:p>
          <a:endParaRPr lang="ru-RU"/>
        </a:p>
      </dgm:t>
    </dgm:pt>
    <dgm:pt modelId="{9F5A5BCE-8A4F-4717-B06E-F4E1E5C93E79}" type="sibTrans" cxnId="{AD16C7D8-CAD1-4297-AD8D-74424F47D130}">
      <dgm:prSet/>
      <dgm:spPr/>
      <dgm:t>
        <a:bodyPr/>
        <a:lstStyle/>
        <a:p>
          <a:endParaRPr lang="ru-RU"/>
        </a:p>
      </dgm:t>
    </dgm:pt>
    <dgm:pt modelId="{2B788BF1-97B9-405C-BCD0-E7CF126A8233}" type="pres">
      <dgm:prSet presAssocID="{6204DA57-E8A8-4576-B0B5-D1201B003B01}" presName="linearFlow" presStyleCnt="0">
        <dgm:presLayoutVars>
          <dgm:dir/>
          <dgm:resizeHandles val="exact"/>
        </dgm:presLayoutVars>
      </dgm:prSet>
      <dgm:spPr/>
    </dgm:pt>
    <dgm:pt modelId="{59E16A82-FC10-4B7E-8055-E3F2353F4E2C}" type="pres">
      <dgm:prSet presAssocID="{E9446664-A63B-4430-86D7-B525EEEA6362}" presName="composite" presStyleCnt="0"/>
      <dgm:spPr/>
    </dgm:pt>
    <dgm:pt modelId="{B64058E3-82DC-4573-B0C2-7966DE4028A3}" type="pres">
      <dgm:prSet presAssocID="{E9446664-A63B-4430-86D7-B525EEEA6362}" presName="imgShp" presStyleLbl="fgImgPlace1" presStyleIdx="0" presStyleCnt="6" custLinFactX="-23559" custLinFactNeighborX="-100000" custLinFactNeighborY="-302"/>
      <dgm:spPr>
        <a:solidFill>
          <a:schemeClr val="tx2">
            <a:lumMod val="60000"/>
            <a:lumOff val="40000"/>
          </a:schemeClr>
        </a:solidFill>
      </dgm:spPr>
    </dgm:pt>
    <dgm:pt modelId="{35ED08E0-9A39-41C2-BA53-7296AF9FF8D2}" type="pres">
      <dgm:prSet presAssocID="{E9446664-A63B-4430-86D7-B525EEEA6362}" presName="txShp" presStyleLbl="node1" presStyleIdx="0" presStyleCnt="6" custScaleX="135708" custLinFactNeighborX="3698" custLinFactNeighborY="-302">
        <dgm:presLayoutVars>
          <dgm:bulletEnabled val="1"/>
        </dgm:presLayoutVars>
      </dgm:prSet>
      <dgm:spPr/>
      <dgm:t>
        <a:bodyPr/>
        <a:lstStyle/>
        <a:p>
          <a:endParaRPr lang="ru-RU"/>
        </a:p>
      </dgm:t>
    </dgm:pt>
    <dgm:pt modelId="{886F4711-F316-425E-AE21-9B580CF18111}" type="pres">
      <dgm:prSet presAssocID="{2DDE5540-360A-4C84-B1EF-55F3A47C410C}" presName="spacing" presStyleCnt="0"/>
      <dgm:spPr/>
    </dgm:pt>
    <dgm:pt modelId="{1ADECE36-AEF2-4D9A-8CE8-D23358DB2263}" type="pres">
      <dgm:prSet presAssocID="{CD48444F-EB7B-42BE-859A-EBE413D2DA33}" presName="composite" presStyleCnt="0"/>
      <dgm:spPr/>
    </dgm:pt>
    <dgm:pt modelId="{1851E259-2C58-4066-B416-A19572963FE6}" type="pres">
      <dgm:prSet presAssocID="{CD48444F-EB7B-42BE-859A-EBE413D2DA33}" presName="imgShp" presStyleLbl="fgImgPlace1" presStyleIdx="1" presStyleCnt="6" custLinFactX="-23559" custLinFactNeighborX="-100000" custLinFactNeighborY="5739"/>
      <dgm:spPr>
        <a:solidFill>
          <a:schemeClr val="tx2">
            <a:lumMod val="60000"/>
            <a:lumOff val="40000"/>
          </a:schemeClr>
        </a:solidFill>
      </dgm:spPr>
    </dgm:pt>
    <dgm:pt modelId="{6D95005C-4151-4E24-857C-12A120ADD4FC}" type="pres">
      <dgm:prSet presAssocID="{CD48444F-EB7B-42BE-859A-EBE413D2DA33}" presName="txShp" presStyleLbl="node1" presStyleIdx="1" presStyleCnt="6" custScaleX="135568" custLinFactNeighborX="3768" custLinFactNeighborY="-2754">
        <dgm:presLayoutVars>
          <dgm:bulletEnabled val="1"/>
        </dgm:presLayoutVars>
      </dgm:prSet>
      <dgm:spPr/>
      <dgm:t>
        <a:bodyPr/>
        <a:lstStyle/>
        <a:p>
          <a:endParaRPr lang="ru-RU"/>
        </a:p>
      </dgm:t>
    </dgm:pt>
    <dgm:pt modelId="{D59D690C-5E7A-4F82-B2EF-4B795FF5E97C}" type="pres">
      <dgm:prSet presAssocID="{9067FA8F-6B8A-4D59-AA35-B0DBC12FF190}" presName="spacing" presStyleCnt="0"/>
      <dgm:spPr/>
    </dgm:pt>
    <dgm:pt modelId="{9EBCD220-823B-44DA-865C-63ACC80FE310}" type="pres">
      <dgm:prSet presAssocID="{162B55D0-C874-4BD5-B40B-530CFD5C4E8F}" presName="composite" presStyleCnt="0"/>
      <dgm:spPr/>
    </dgm:pt>
    <dgm:pt modelId="{C0E7FFA1-392C-4996-89FA-FF6F04A6273B}" type="pres">
      <dgm:prSet presAssocID="{162B55D0-C874-4BD5-B40B-530CFD5C4E8F}" presName="imgShp" presStyleLbl="fgImgPlace1" presStyleIdx="2" presStyleCnt="6" custLinFactX="-23559" custLinFactNeighborX="-100000" custLinFactNeighborY="-5206"/>
      <dgm:spPr>
        <a:solidFill>
          <a:schemeClr val="tx2">
            <a:lumMod val="60000"/>
            <a:lumOff val="40000"/>
          </a:schemeClr>
        </a:solidFill>
      </dgm:spPr>
    </dgm:pt>
    <dgm:pt modelId="{BDD189B3-7FBC-4229-8C2D-EB7518CDBA47}" type="pres">
      <dgm:prSet presAssocID="{162B55D0-C874-4BD5-B40B-530CFD5C4E8F}" presName="txShp" presStyleLbl="node1" presStyleIdx="2" presStyleCnt="6" custScaleX="135570" custScaleY="120880" custLinFactNeighborX="3767" custLinFactNeighborY="3397">
        <dgm:presLayoutVars>
          <dgm:bulletEnabled val="1"/>
        </dgm:presLayoutVars>
      </dgm:prSet>
      <dgm:spPr/>
      <dgm:t>
        <a:bodyPr/>
        <a:lstStyle/>
        <a:p>
          <a:endParaRPr lang="ru-RU"/>
        </a:p>
      </dgm:t>
    </dgm:pt>
    <dgm:pt modelId="{32DFB548-A422-48CA-8CB8-081A5397B3EF}" type="pres">
      <dgm:prSet presAssocID="{32830171-3C10-4B1A-97E6-108602E9D190}" presName="spacing" presStyleCnt="0"/>
      <dgm:spPr/>
    </dgm:pt>
    <dgm:pt modelId="{6E0FD130-D40B-4F5E-946A-45829479AC21}" type="pres">
      <dgm:prSet presAssocID="{BD86B2C6-8810-4219-802A-127429953981}" presName="composite" presStyleCnt="0"/>
      <dgm:spPr/>
    </dgm:pt>
    <dgm:pt modelId="{8F166419-862F-46FC-9DDF-2BB09C2742A4}" type="pres">
      <dgm:prSet presAssocID="{BD86B2C6-8810-4219-802A-127429953981}" presName="imgShp" presStyleLbl="fgImgPlace1" presStyleIdx="3" presStyleCnt="6" custLinFactX="-23559" custLinFactNeighborX="-100000" custLinFactNeighborY="835"/>
      <dgm:spPr>
        <a:solidFill>
          <a:schemeClr val="tx2">
            <a:lumMod val="60000"/>
            <a:lumOff val="40000"/>
          </a:schemeClr>
        </a:solidFill>
      </dgm:spPr>
    </dgm:pt>
    <dgm:pt modelId="{10AD046C-BEC9-41FA-9680-A3F4E8B9AE54}" type="pres">
      <dgm:prSet presAssocID="{BD86B2C6-8810-4219-802A-127429953981}" presName="txShp" presStyleLbl="node1" presStyleIdx="3" presStyleCnt="6" custScaleX="133122" custScaleY="95324" custLinFactNeighborX="3768" custLinFactNeighborY="-1882">
        <dgm:presLayoutVars>
          <dgm:bulletEnabled val="1"/>
        </dgm:presLayoutVars>
      </dgm:prSet>
      <dgm:spPr/>
      <dgm:t>
        <a:bodyPr/>
        <a:lstStyle/>
        <a:p>
          <a:endParaRPr lang="ru-RU"/>
        </a:p>
      </dgm:t>
    </dgm:pt>
    <dgm:pt modelId="{4B3AA7E5-E48F-49AC-860D-F471FC9622F1}" type="pres">
      <dgm:prSet presAssocID="{C5B0CFBE-5D27-4F03-AE6B-D82961A60F77}" presName="spacing" presStyleCnt="0"/>
      <dgm:spPr/>
    </dgm:pt>
    <dgm:pt modelId="{E7FE2D90-B3FC-4EC3-BFAD-EB6125A4072E}" type="pres">
      <dgm:prSet presAssocID="{1661EE8A-0F0F-4C9A-BF3E-2F8F7A2CDEF9}" presName="composite" presStyleCnt="0"/>
      <dgm:spPr/>
    </dgm:pt>
    <dgm:pt modelId="{E1D28EBC-6ADB-40C1-8C61-B2604CA83859}" type="pres">
      <dgm:prSet presAssocID="{1661EE8A-0F0F-4C9A-BF3E-2F8F7A2CDEF9}" presName="imgShp" presStyleLbl="fgImgPlace1" presStyleIdx="4" presStyleCnt="6" custLinFactX="-23281" custLinFactNeighborX="-100000" custLinFactNeighborY="-7194"/>
      <dgm:spPr>
        <a:solidFill>
          <a:schemeClr val="tx2">
            <a:lumMod val="60000"/>
            <a:lumOff val="40000"/>
          </a:schemeClr>
        </a:solidFill>
      </dgm:spPr>
    </dgm:pt>
    <dgm:pt modelId="{1EA3B538-1E55-418E-BF09-121E4496775C}" type="pres">
      <dgm:prSet presAssocID="{1661EE8A-0F0F-4C9A-BF3E-2F8F7A2CDEF9}" presName="txShp" presStyleLbl="node1" presStyleIdx="4" presStyleCnt="6" custScaleX="133122" custLinFactNeighborX="3768" custLinFactNeighborY="-1617">
        <dgm:presLayoutVars>
          <dgm:bulletEnabled val="1"/>
        </dgm:presLayoutVars>
      </dgm:prSet>
      <dgm:spPr/>
      <dgm:t>
        <a:bodyPr/>
        <a:lstStyle/>
        <a:p>
          <a:endParaRPr lang="ru-RU"/>
        </a:p>
      </dgm:t>
    </dgm:pt>
    <dgm:pt modelId="{565E280F-459E-421D-8093-0273D4FA3341}" type="pres">
      <dgm:prSet presAssocID="{215AD3DF-672E-484B-B640-86AE8D1B5F5E}" presName="spacing" presStyleCnt="0"/>
      <dgm:spPr/>
    </dgm:pt>
    <dgm:pt modelId="{6D5E814A-9029-4541-A4BF-CA91B3ABFA33}" type="pres">
      <dgm:prSet presAssocID="{E32E4EE2-6C91-4543-83D2-44A5AE6A4FA5}" presName="composite" presStyleCnt="0"/>
      <dgm:spPr/>
    </dgm:pt>
    <dgm:pt modelId="{979CC50F-1113-45A6-9DD4-86CC9EA299DC}" type="pres">
      <dgm:prSet presAssocID="{E32E4EE2-6C91-4543-83D2-44A5AE6A4FA5}" presName="imgShp" presStyleLbl="fgImgPlace1" presStyleIdx="5" presStyleCnt="6" custLinFactX="-34390" custLinFactNeighborX="-100000" custLinFactNeighborY="-14844"/>
      <dgm:spPr>
        <a:solidFill>
          <a:schemeClr val="tx2">
            <a:lumMod val="60000"/>
            <a:lumOff val="40000"/>
          </a:schemeClr>
        </a:solidFill>
      </dgm:spPr>
    </dgm:pt>
    <dgm:pt modelId="{C2084AB8-AFA3-4074-AF12-820ED733F9C3}" type="pres">
      <dgm:prSet presAssocID="{E32E4EE2-6C91-4543-83D2-44A5AE6A4FA5}" presName="txShp" presStyleLbl="node1" presStyleIdx="5" presStyleCnt="6" custScaleX="133191" custLinFactNeighborX="4859" custLinFactNeighborY="7374">
        <dgm:presLayoutVars>
          <dgm:bulletEnabled val="1"/>
        </dgm:presLayoutVars>
      </dgm:prSet>
      <dgm:spPr/>
      <dgm:t>
        <a:bodyPr/>
        <a:lstStyle/>
        <a:p>
          <a:endParaRPr lang="ru-RU"/>
        </a:p>
      </dgm:t>
    </dgm:pt>
  </dgm:ptLst>
  <dgm:cxnLst>
    <dgm:cxn modelId="{3EB9E0A4-D1ED-4EAD-92ED-FEA31ACC46B0}" srcId="{6204DA57-E8A8-4576-B0B5-D1201B003B01}" destId="{BD86B2C6-8810-4219-802A-127429953981}" srcOrd="3" destOrd="0" parTransId="{173E5D1C-D012-43AC-BB09-628766CC43A5}" sibTransId="{C5B0CFBE-5D27-4F03-AE6B-D82961A60F77}"/>
    <dgm:cxn modelId="{EBD0E191-5A84-46C2-899E-8F69F6384460}" type="presOf" srcId="{CD48444F-EB7B-42BE-859A-EBE413D2DA33}" destId="{6D95005C-4151-4E24-857C-12A120ADD4FC}" srcOrd="0" destOrd="0" presId="urn:microsoft.com/office/officeart/2005/8/layout/vList3#1"/>
    <dgm:cxn modelId="{17F87937-E651-4127-9145-B7BE46DDEE60}" type="presOf" srcId="{162B55D0-C874-4BD5-B40B-530CFD5C4E8F}" destId="{BDD189B3-7FBC-4229-8C2D-EB7518CDBA47}" srcOrd="0" destOrd="0" presId="urn:microsoft.com/office/officeart/2005/8/layout/vList3#1"/>
    <dgm:cxn modelId="{2D06FB8B-C4E2-4DE8-B831-38C4FB744F00}" type="presOf" srcId="{6204DA57-E8A8-4576-B0B5-D1201B003B01}" destId="{2B788BF1-97B9-405C-BCD0-E7CF126A8233}" srcOrd="0" destOrd="0" presId="urn:microsoft.com/office/officeart/2005/8/layout/vList3#1"/>
    <dgm:cxn modelId="{AD16C7D8-CAD1-4297-AD8D-74424F47D130}" srcId="{6204DA57-E8A8-4576-B0B5-D1201B003B01}" destId="{E32E4EE2-6C91-4543-83D2-44A5AE6A4FA5}" srcOrd="5" destOrd="0" parTransId="{59E5ECB8-3D4B-4AC9-9A80-2C270769EA3A}" sibTransId="{9F5A5BCE-8A4F-4717-B06E-F4E1E5C93E79}"/>
    <dgm:cxn modelId="{20886C36-1E70-43C2-91FD-C425094E990A}" type="presOf" srcId="{E9446664-A63B-4430-86D7-B525EEEA6362}" destId="{35ED08E0-9A39-41C2-BA53-7296AF9FF8D2}" srcOrd="0" destOrd="0" presId="urn:microsoft.com/office/officeart/2005/8/layout/vList3#1"/>
    <dgm:cxn modelId="{F6831D95-17B2-4461-9939-E42A4EB344B2}" type="presOf" srcId="{E32E4EE2-6C91-4543-83D2-44A5AE6A4FA5}" destId="{C2084AB8-AFA3-4074-AF12-820ED733F9C3}" srcOrd="0" destOrd="0" presId="urn:microsoft.com/office/officeart/2005/8/layout/vList3#1"/>
    <dgm:cxn modelId="{C8C31EBA-AFFF-4463-9CB7-9B1457A57DE8}" srcId="{6204DA57-E8A8-4576-B0B5-D1201B003B01}" destId="{E9446664-A63B-4430-86D7-B525EEEA6362}" srcOrd="0" destOrd="0" parTransId="{5D5F9EE1-47A5-48C9-AAAB-72C1314E93C0}" sibTransId="{2DDE5540-360A-4C84-B1EF-55F3A47C410C}"/>
    <dgm:cxn modelId="{E65A9D42-E86E-4A52-B97D-E8B7071C1BC6}" srcId="{6204DA57-E8A8-4576-B0B5-D1201B003B01}" destId="{1661EE8A-0F0F-4C9A-BF3E-2F8F7A2CDEF9}" srcOrd="4" destOrd="0" parTransId="{20A4678D-A461-4BC2-A769-E9B5754BD6D4}" sibTransId="{215AD3DF-672E-484B-B640-86AE8D1B5F5E}"/>
    <dgm:cxn modelId="{B117EA2F-6F7C-4999-9EBC-C4E7E731D40D}" type="presOf" srcId="{1661EE8A-0F0F-4C9A-BF3E-2F8F7A2CDEF9}" destId="{1EA3B538-1E55-418E-BF09-121E4496775C}" srcOrd="0" destOrd="0" presId="urn:microsoft.com/office/officeart/2005/8/layout/vList3#1"/>
    <dgm:cxn modelId="{7C10D147-4744-46E3-B093-04F2D3501B28}" srcId="{6204DA57-E8A8-4576-B0B5-D1201B003B01}" destId="{162B55D0-C874-4BD5-B40B-530CFD5C4E8F}" srcOrd="2" destOrd="0" parTransId="{FF7C218E-2B76-4A9A-8B84-B0B582F4FFEC}" sibTransId="{32830171-3C10-4B1A-97E6-108602E9D190}"/>
    <dgm:cxn modelId="{54B27990-0A8F-4938-B930-C7D0284D36CC}" type="presOf" srcId="{BD86B2C6-8810-4219-802A-127429953981}" destId="{10AD046C-BEC9-41FA-9680-A3F4E8B9AE54}" srcOrd="0" destOrd="0" presId="urn:microsoft.com/office/officeart/2005/8/layout/vList3#1"/>
    <dgm:cxn modelId="{88844EA0-4DD6-4722-8EF3-A3F85F946546}" srcId="{6204DA57-E8A8-4576-B0B5-D1201B003B01}" destId="{CD48444F-EB7B-42BE-859A-EBE413D2DA33}" srcOrd="1" destOrd="0" parTransId="{66B50928-CF83-4048-84B5-513AD53661D7}" sibTransId="{9067FA8F-6B8A-4D59-AA35-B0DBC12FF190}"/>
    <dgm:cxn modelId="{81A45C94-A2A1-416C-BE26-6BAE47F7A0D6}" type="presParOf" srcId="{2B788BF1-97B9-405C-BCD0-E7CF126A8233}" destId="{59E16A82-FC10-4B7E-8055-E3F2353F4E2C}" srcOrd="0" destOrd="0" presId="urn:microsoft.com/office/officeart/2005/8/layout/vList3#1"/>
    <dgm:cxn modelId="{B70DF629-C571-4F94-9C04-36FAE573A5E2}" type="presParOf" srcId="{59E16A82-FC10-4B7E-8055-E3F2353F4E2C}" destId="{B64058E3-82DC-4573-B0C2-7966DE4028A3}" srcOrd="0" destOrd="0" presId="urn:microsoft.com/office/officeart/2005/8/layout/vList3#1"/>
    <dgm:cxn modelId="{190A3B30-F7A9-4AED-B832-BBFCC9850C81}" type="presParOf" srcId="{59E16A82-FC10-4B7E-8055-E3F2353F4E2C}" destId="{35ED08E0-9A39-41C2-BA53-7296AF9FF8D2}" srcOrd="1" destOrd="0" presId="urn:microsoft.com/office/officeart/2005/8/layout/vList3#1"/>
    <dgm:cxn modelId="{BCF267FD-BEFF-41DD-A058-0446A12631C8}" type="presParOf" srcId="{2B788BF1-97B9-405C-BCD0-E7CF126A8233}" destId="{886F4711-F316-425E-AE21-9B580CF18111}" srcOrd="1" destOrd="0" presId="urn:microsoft.com/office/officeart/2005/8/layout/vList3#1"/>
    <dgm:cxn modelId="{BCDEAB5C-79CB-426D-9635-C03D44E53C33}" type="presParOf" srcId="{2B788BF1-97B9-405C-BCD0-E7CF126A8233}" destId="{1ADECE36-AEF2-4D9A-8CE8-D23358DB2263}" srcOrd="2" destOrd="0" presId="urn:microsoft.com/office/officeart/2005/8/layout/vList3#1"/>
    <dgm:cxn modelId="{3D6F7BF3-0C24-4880-B8E0-6119B4634273}" type="presParOf" srcId="{1ADECE36-AEF2-4D9A-8CE8-D23358DB2263}" destId="{1851E259-2C58-4066-B416-A19572963FE6}" srcOrd="0" destOrd="0" presId="urn:microsoft.com/office/officeart/2005/8/layout/vList3#1"/>
    <dgm:cxn modelId="{E4CD954D-1DBD-4ACD-AB98-CF2F8B9E86A0}" type="presParOf" srcId="{1ADECE36-AEF2-4D9A-8CE8-D23358DB2263}" destId="{6D95005C-4151-4E24-857C-12A120ADD4FC}" srcOrd="1" destOrd="0" presId="urn:microsoft.com/office/officeart/2005/8/layout/vList3#1"/>
    <dgm:cxn modelId="{458D31EC-86B6-4150-8F3B-049092B53724}" type="presParOf" srcId="{2B788BF1-97B9-405C-BCD0-E7CF126A8233}" destId="{D59D690C-5E7A-4F82-B2EF-4B795FF5E97C}" srcOrd="3" destOrd="0" presId="urn:microsoft.com/office/officeart/2005/8/layout/vList3#1"/>
    <dgm:cxn modelId="{63F67B4D-0426-47A3-895A-69505D2691E8}" type="presParOf" srcId="{2B788BF1-97B9-405C-BCD0-E7CF126A8233}" destId="{9EBCD220-823B-44DA-865C-63ACC80FE310}" srcOrd="4" destOrd="0" presId="urn:microsoft.com/office/officeart/2005/8/layout/vList3#1"/>
    <dgm:cxn modelId="{CA9EE616-C8B0-49D6-A462-F56F71C8AAF4}" type="presParOf" srcId="{9EBCD220-823B-44DA-865C-63ACC80FE310}" destId="{C0E7FFA1-392C-4996-89FA-FF6F04A6273B}" srcOrd="0" destOrd="0" presId="urn:microsoft.com/office/officeart/2005/8/layout/vList3#1"/>
    <dgm:cxn modelId="{5F54556E-DDEA-45A1-A19B-0DE32F870F9E}" type="presParOf" srcId="{9EBCD220-823B-44DA-865C-63ACC80FE310}" destId="{BDD189B3-7FBC-4229-8C2D-EB7518CDBA47}" srcOrd="1" destOrd="0" presId="urn:microsoft.com/office/officeart/2005/8/layout/vList3#1"/>
    <dgm:cxn modelId="{3732061C-F172-4B70-9815-590A3D464F3F}" type="presParOf" srcId="{2B788BF1-97B9-405C-BCD0-E7CF126A8233}" destId="{32DFB548-A422-48CA-8CB8-081A5397B3EF}" srcOrd="5" destOrd="0" presId="urn:microsoft.com/office/officeart/2005/8/layout/vList3#1"/>
    <dgm:cxn modelId="{659E1D3E-2CEB-4B2D-BC64-370628367E4E}" type="presParOf" srcId="{2B788BF1-97B9-405C-BCD0-E7CF126A8233}" destId="{6E0FD130-D40B-4F5E-946A-45829479AC21}" srcOrd="6" destOrd="0" presId="urn:microsoft.com/office/officeart/2005/8/layout/vList3#1"/>
    <dgm:cxn modelId="{EE668542-B8A2-4322-96F0-795DD4E117C8}" type="presParOf" srcId="{6E0FD130-D40B-4F5E-946A-45829479AC21}" destId="{8F166419-862F-46FC-9DDF-2BB09C2742A4}" srcOrd="0" destOrd="0" presId="urn:microsoft.com/office/officeart/2005/8/layout/vList3#1"/>
    <dgm:cxn modelId="{CB607689-4AC5-4F48-98A7-8892B5DCA9D9}" type="presParOf" srcId="{6E0FD130-D40B-4F5E-946A-45829479AC21}" destId="{10AD046C-BEC9-41FA-9680-A3F4E8B9AE54}" srcOrd="1" destOrd="0" presId="urn:microsoft.com/office/officeart/2005/8/layout/vList3#1"/>
    <dgm:cxn modelId="{1FD89833-B25E-4DBA-BC2E-5F0364A8BF71}" type="presParOf" srcId="{2B788BF1-97B9-405C-BCD0-E7CF126A8233}" destId="{4B3AA7E5-E48F-49AC-860D-F471FC9622F1}" srcOrd="7" destOrd="0" presId="urn:microsoft.com/office/officeart/2005/8/layout/vList3#1"/>
    <dgm:cxn modelId="{56B56C42-CCA3-4A7B-9F0F-4FA6454099F1}" type="presParOf" srcId="{2B788BF1-97B9-405C-BCD0-E7CF126A8233}" destId="{E7FE2D90-B3FC-4EC3-BFAD-EB6125A4072E}" srcOrd="8" destOrd="0" presId="urn:microsoft.com/office/officeart/2005/8/layout/vList3#1"/>
    <dgm:cxn modelId="{9582415D-6BF8-4621-99E1-667E80BA4270}" type="presParOf" srcId="{E7FE2D90-B3FC-4EC3-BFAD-EB6125A4072E}" destId="{E1D28EBC-6ADB-40C1-8C61-B2604CA83859}" srcOrd="0" destOrd="0" presId="urn:microsoft.com/office/officeart/2005/8/layout/vList3#1"/>
    <dgm:cxn modelId="{4EB302E5-C16A-48CA-86EC-AB773A442E13}" type="presParOf" srcId="{E7FE2D90-B3FC-4EC3-BFAD-EB6125A4072E}" destId="{1EA3B538-1E55-418E-BF09-121E4496775C}" srcOrd="1" destOrd="0" presId="urn:microsoft.com/office/officeart/2005/8/layout/vList3#1"/>
    <dgm:cxn modelId="{5ACB8036-0DD3-47BA-B928-51D38E050623}" type="presParOf" srcId="{2B788BF1-97B9-405C-BCD0-E7CF126A8233}" destId="{565E280F-459E-421D-8093-0273D4FA3341}" srcOrd="9" destOrd="0" presId="urn:microsoft.com/office/officeart/2005/8/layout/vList3#1"/>
    <dgm:cxn modelId="{35457F6E-F740-436B-B8F9-F1FD1C85EAA1}" type="presParOf" srcId="{2B788BF1-97B9-405C-BCD0-E7CF126A8233}" destId="{6D5E814A-9029-4541-A4BF-CA91B3ABFA33}" srcOrd="10" destOrd="0" presId="urn:microsoft.com/office/officeart/2005/8/layout/vList3#1"/>
    <dgm:cxn modelId="{ADB57E20-C6D2-4A42-AD57-9ADD62BF2147}" type="presParOf" srcId="{6D5E814A-9029-4541-A4BF-CA91B3ABFA33}" destId="{979CC50F-1113-45A6-9DD4-86CC9EA299DC}" srcOrd="0" destOrd="0" presId="urn:microsoft.com/office/officeart/2005/8/layout/vList3#1"/>
    <dgm:cxn modelId="{7F8B6512-C70D-401F-B91F-A5560A6119A4}" type="presParOf" srcId="{6D5E814A-9029-4541-A4BF-CA91B3ABFA33}" destId="{C2084AB8-AFA3-4074-AF12-820ED733F9C3}"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04DA57-E8A8-4576-B0B5-D1201B003B01}" type="doc">
      <dgm:prSet loTypeId="urn:microsoft.com/office/officeart/2005/8/layout/vList3#1" loCatId="picture" qsTypeId="urn:microsoft.com/office/officeart/2005/8/quickstyle/simple1" qsCatId="simple" csTypeId="urn:microsoft.com/office/officeart/2005/8/colors/accent1_2" csCatId="accent1" phldr="1"/>
      <dgm:spPr/>
    </dgm:pt>
    <dgm:pt modelId="{E9446664-A63B-4430-86D7-B525EEEA6362}">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algn="l"/>
          <a:r>
            <a:rPr lang="ru-RU" sz="2400" dirty="0" smtClean="0">
              <a:effectLst/>
            </a:rPr>
            <a:t>Отсутствие интереса и условий </a:t>
          </a:r>
          <a:endParaRPr lang="ru-RU" sz="2400" dirty="0"/>
        </a:p>
      </dgm:t>
    </dgm:pt>
    <dgm:pt modelId="{5D5F9EE1-47A5-48C9-AAAB-72C1314E93C0}" type="parTrans" cxnId="{C8C31EBA-AFFF-4463-9CB7-9B1457A57DE8}">
      <dgm:prSet/>
      <dgm:spPr/>
      <dgm:t>
        <a:bodyPr/>
        <a:lstStyle/>
        <a:p>
          <a:endParaRPr lang="ru-RU"/>
        </a:p>
      </dgm:t>
    </dgm:pt>
    <dgm:pt modelId="{2DDE5540-360A-4C84-B1EF-55F3A47C410C}" type="sibTrans" cxnId="{C8C31EBA-AFFF-4463-9CB7-9B1457A57DE8}">
      <dgm:prSet/>
      <dgm:spPr/>
      <dgm:t>
        <a:bodyPr/>
        <a:lstStyle/>
        <a:p>
          <a:endParaRPr lang="ru-RU"/>
        </a:p>
      </dgm:t>
    </dgm:pt>
    <dgm:pt modelId="{CD48444F-EB7B-42BE-859A-EBE413D2DA33}">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algn="l"/>
          <a:r>
            <a:rPr lang="ru-RU" sz="2400" dirty="0" smtClean="0">
              <a:effectLst/>
            </a:rPr>
            <a:t>Уверенность, что болезни не грозят </a:t>
          </a:r>
          <a:endParaRPr lang="ru-RU" sz="2400" dirty="0"/>
        </a:p>
      </dgm:t>
    </dgm:pt>
    <dgm:pt modelId="{66B50928-CF83-4048-84B5-513AD53661D7}" type="parTrans" cxnId="{88844EA0-4DD6-4722-8EF3-A3F85F946546}">
      <dgm:prSet/>
      <dgm:spPr/>
      <dgm:t>
        <a:bodyPr/>
        <a:lstStyle/>
        <a:p>
          <a:endParaRPr lang="ru-RU"/>
        </a:p>
      </dgm:t>
    </dgm:pt>
    <dgm:pt modelId="{9067FA8F-6B8A-4D59-AA35-B0DBC12FF190}" type="sibTrans" cxnId="{88844EA0-4DD6-4722-8EF3-A3F85F946546}">
      <dgm:prSet/>
      <dgm:spPr/>
      <dgm:t>
        <a:bodyPr/>
        <a:lstStyle/>
        <a:p>
          <a:endParaRPr lang="ru-RU"/>
        </a:p>
      </dgm:t>
    </dgm:pt>
    <dgm:pt modelId="{BD86B2C6-8810-4219-802A-127429953981}">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marL="0" marR="0" indent="0" algn="l" defTabSz="666750" eaLnBrk="1" fontAlgn="auto" latinLnBrk="0" hangingPunct="1">
            <a:lnSpc>
              <a:spcPct val="90000"/>
            </a:lnSpc>
            <a:spcBef>
              <a:spcPct val="0"/>
            </a:spcBef>
            <a:spcAft>
              <a:spcPct val="35000"/>
            </a:spcAft>
            <a:buClrTx/>
            <a:buSzTx/>
            <a:buFontTx/>
            <a:buNone/>
            <a:tabLst/>
            <a:defRPr/>
          </a:pPr>
          <a:r>
            <a:rPr lang="ru-RU" sz="2400" dirty="0" smtClean="0">
              <a:effectLst/>
            </a:rPr>
            <a:t>Лень</a:t>
          </a:r>
          <a:endParaRPr lang="ru-RU" sz="2400" dirty="0"/>
        </a:p>
      </dgm:t>
    </dgm:pt>
    <dgm:pt modelId="{173E5D1C-D012-43AC-BB09-628766CC43A5}" type="parTrans" cxnId="{3EB9E0A4-D1ED-4EAD-92ED-FEA31ACC46B0}">
      <dgm:prSet/>
      <dgm:spPr/>
      <dgm:t>
        <a:bodyPr/>
        <a:lstStyle/>
        <a:p>
          <a:endParaRPr lang="ru-RU"/>
        </a:p>
      </dgm:t>
    </dgm:pt>
    <dgm:pt modelId="{C5B0CFBE-5D27-4F03-AE6B-D82961A60F77}" type="sibTrans" cxnId="{3EB9E0A4-D1ED-4EAD-92ED-FEA31ACC46B0}">
      <dgm:prSet/>
      <dgm:spPr/>
      <dgm:t>
        <a:bodyPr/>
        <a:lstStyle/>
        <a:p>
          <a:endParaRPr lang="ru-RU"/>
        </a:p>
      </dgm:t>
    </dgm:pt>
    <dgm:pt modelId="{162B55D0-C874-4BD5-B40B-530CFD5C4E8F}">
      <dgm:prSet custT="1">
        <dgm:style>
          <a:lnRef idx="1">
            <a:schemeClr val="accent3"/>
          </a:lnRef>
          <a:fillRef idx="2">
            <a:schemeClr val="accent3"/>
          </a:fillRef>
          <a:effectRef idx="1">
            <a:schemeClr val="accent3"/>
          </a:effectRef>
          <a:fontRef idx="minor">
            <a:schemeClr val="dk1"/>
          </a:fontRef>
        </dgm:style>
      </dgm:prSe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2400" dirty="0" smtClean="0">
              <a:effectLst/>
            </a:rPr>
            <a:t>Недостаток времени </a:t>
          </a:r>
        </a:p>
      </dgm:t>
    </dgm:pt>
    <dgm:pt modelId="{FF7C218E-2B76-4A9A-8B84-B0B582F4FFEC}" type="parTrans" cxnId="{7C10D147-4744-46E3-B093-04F2D3501B28}">
      <dgm:prSet/>
      <dgm:spPr/>
      <dgm:t>
        <a:bodyPr/>
        <a:lstStyle/>
        <a:p>
          <a:endParaRPr lang="ru-RU"/>
        </a:p>
      </dgm:t>
    </dgm:pt>
    <dgm:pt modelId="{32830171-3C10-4B1A-97E6-108602E9D190}" type="sibTrans" cxnId="{7C10D147-4744-46E3-B093-04F2D3501B28}">
      <dgm:prSet/>
      <dgm:spPr/>
      <dgm:t>
        <a:bodyPr/>
        <a:lstStyle/>
        <a:p>
          <a:endParaRPr lang="ru-RU"/>
        </a:p>
      </dgm:t>
    </dgm:pt>
    <dgm:pt modelId="{1661EE8A-0F0F-4C9A-BF3E-2F8F7A2CDEF9}">
      <dgm:prSet custT="1">
        <dgm:style>
          <a:lnRef idx="1">
            <a:schemeClr val="accent3"/>
          </a:lnRef>
          <a:fillRef idx="2">
            <a:schemeClr val="accent3"/>
          </a:fillRef>
          <a:effectRef idx="1">
            <a:schemeClr val="accent3"/>
          </a:effectRef>
          <a:fontRef idx="minor">
            <a:schemeClr val="dk1"/>
          </a:fontRef>
        </dgm:style>
      </dgm:prSe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2400" dirty="0" smtClean="0">
              <a:effectLst/>
            </a:rPr>
            <a:t>Недостаток знаний о ЗОЖ</a:t>
          </a:r>
          <a:endParaRPr lang="ru-RU" sz="2400" dirty="0"/>
        </a:p>
      </dgm:t>
    </dgm:pt>
    <dgm:pt modelId="{20A4678D-A461-4BC2-A769-E9B5754BD6D4}" type="parTrans" cxnId="{E65A9D42-E86E-4A52-B97D-E8B7071C1BC6}">
      <dgm:prSet/>
      <dgm:spPr/>
      <dgm:t>
        <a:bodyPr/>
        <a:lstStyle/>
        <a:p>
          <a:endParaRPr lang="ru-RU"/>
        </a:p>
      </dgm:t>
    </dgm:pt>
    <dgm:pt modelId="{215AD3DF-672E-484B-B640-86AE8D1B5F5E}" type="sibTrans" cxnId="{E65A9D42-E86E-4A52-B97D-E8B7071C1BC6}">
      <dgm:prSet/>
      <dgm:spPr/>
      <dgm:t>
        <a:bodyPr/>
        <a:lstStyle/>
        <a:p>
          <a:endParaRPr lang="ru-RU"/>
        </a:p>
      </dgm:t>
    </dgm:pt>
    <dgm:pt modelId="{E32E4EE2-6C91-4543-83D2-44A5AE6A4FA5}">
      <dgm:prSet custT="1">
        <dgm:style>
          <a:lnRef idx="1">
            <a:schemeClr val="accent3"/>
          </a:lnRef>
          <a:fillRef idx="2">
            <a:schemeClr val="accent3"/>
          </a:fillRef>
          <a:effectRef idx="1">
            <a:schemeClr val="accent3"/>
          </a:effectRef>
          <a:fontRef idx="minor">
            <a:schemeClr val="dk1"/>
          </a:fontRef>
        </dgm:style>
      </dgm:prSet>
      <dgm:spPr/>
      <dgm:t>
        <a:bodyPr/>
        <a:lstStyle/>
        <a:p>
          <a:pPr algn="l"/>
          <a:r>
            <a:rPr lang="ru-RU" sz="2400" dirty="0" smtClean="0">
              <a:effectLst/>
            </a:rPr>
            <a:t>Материальные затруднения</a:t>
          </a:r>
          <a:endParaRPr lang="ru-RU" sz="2400" dirty="0"/>
        </a:p>
      </dgm:t>
    </dgm:pt>
    <dgm:pt modelId="{59E5ECB8-3D4B-4AC9-9A80-2C270769EA3A}" type="parTrans" cxnId="{AD16C7D8-CAD1-4297-AD8D-74424F47D130}">
      <dgm:prSet/>
      <dgm:spPr/>
      <dgm:t>
        <a:bodyPr/>
        <a:lstStyle/>
        <a:p>
          <a:endParaRPr lang="ru-RU"/>
        </a:p>
      </dgm:t>
    </dgm:pt>
    <dgm:pt modelId="{9F5A5BCE-8A4F-4717-B06E-F4E1E5C93E79}" type="sibTrans" cxnId="{AD16C7D8-CAD1-4297-AD8D-74424F47D130}">
      <dgm:prSet/>
      <dgm:spPr/>
      <dgm:t>
        <a:bodyPr/>
        <a:lstStyle/>
        <a:p>
          <a:endParaRPr lang="ru-RU"/>
        </a:p>
      </dgm:t>
    </dgm:pt>
    <dgm:pt modelId="{2B788BF1-97B9-405C-BCD0-E7CF126A8233}" type="pres">
      <dgm:prSet presAssocID="{6204DA57-E8A8-4576-B0B5-D1201B003B01}" presName="linearFlow" presStyleCnt="0">
        <dgm:presLayoutVars>
          <dgm:dir/>
          <dgm:resizeHandles val="exact"/>
        </dgm:presLayoutVars>
      </dgm:prSet>
      <dgm:spPr/>
    </dgm:pt>
    <dgm:pt modelId="{59E16A82-FC10-4B7E-8055-E3F2353F4E2C}" type="pres">
      <dgm:prSet presAssocID="{E9446664-A63B-4430-86D7-B525EEEA6362}" presName="composite" presStyleCnt="0"/>
      <dgm:spPr/>
    </dgm:pt>
    <dgm:pt modelId="{B64058E3-82DC-4573-B0C2-7966DE4028A3}" type="pres">
      <dgm:prSet presAssocID="{E9446664-A63B-4430-86D7-B525EEEA6362}" presName="imgShp" presStyleLbl="fgImgPlace1" presStyleIdx="0" presStyleCnt="6" custLinFactX="-23559" custLinFactNeighborX="-100000" custLinFactNeighborY="-302"/>
      <dgm:spPr>
        <a:solidFill>
          <a:schemeClr val="tx2">
            <a:lumMod val="60000"/>
            <a:lumOff val="40000"/>
          </a:schemeClr>
        </a:solidFill>
      </dgm:spPr>
    </dgm:pt>
    <dgm:pt modelId="{35ED08E0-9A39-41C2-BA53-7296AF9FF8D2}" type="pres">
      <dgm:prSet presAssocID="{E9446664-A63B-4430-86D7-B525EEEA6362}" presName="txShp" presStyleLbl="node1" presStyleIdx="0" presStyleCnt="6" custScaleX="135708" custLinFactNeighborX="3698" custLinFactNeighborY="-302">
        <dgm:presLayoutVars>
          <dgm:bulletEnabled val="1"/>
        </dgm:presLayoutVars>
      </dgm:prSet>
      <dgm:spPr/>
      <dgm:t>
        <a:bodyPr/>
        <a:lstStyle/>
        <a:p>
          <a:endParaRPr lang="ru-RU"/>
        </a:p>
      </dgm:t>
    </dgm:pt>
    <dgm:pt modelId="{886F4711-F316-425E-AE21-9B580CF18111}" type="pres">
      <dgm:prSet presAssocID="{2DDE5540-360A-4C84-B1EF-55F3A47C410C}" presName="spacing" presStyleCnt="0"/>
      <dgm:spPr/>
    </dgm:pt>
    <dgm:pt modelId="{1ADECE36-AEF2-4D9A-8CE8-D23358DB2263}" type="pres">
      <dgm:prSet presAssocID="{CD48444F-EB7B-42BE-859A-EBE413D2DA33}" presName="composite" presStyleCnt="0"/>
      <dgm:spPr/>
    </dgm:pt>
    <dgm:pt modelId="{1851E259-2C58-4066-B416-A19572963FE6}" type="pres">
      <dgm:prSet presAssocID="{CD48444F-EB7B-42BE-859A-EBE413D2DA33}" presName="imgShp" presStyleLbl="fgImgPlace1" presStyleIdx="1" presStyleCnt="6" custLinFactX="-23559" custLinFactNeighborX="-100000" custLinFactNeighborY="5739"/>
      <dgm:spPr>
        <a:solidFill>
          <a:schemeClr val="tx2">
            <a:lumMod val="60000"/>
            <a:lumOff val="40000"/>
          </a:schemeClr>
        </a:solidFill>
      </dgm:spPr>
    </dgm:pt>
    <dgm:pt modelId="{6D95005C-4151-4E24-857C-12A120ADD4FC}" type="pres">
      <dgm:prSet presAssocID="{CD48444F-EB7B-42BE-859A-EBE413D2DA33}" presName="txShp" presStyleLbl="node1" presStyleIdx="1" presStyleCnt="6" custScaleX="135568" custLinFactNeighborX="3768" custLinFactNeighborY="-2754">
        <dgm:presLayoutVars>
          <dgm:bulletEnabled val="1"/>
        </dgm:presLayoutVars>
      </dgm:prSet>
      <dgm:spPr/>
      <dgm:t>
        <a:bodyPr/>
        <a:lstStyle/>
        <a:p>
          <a:endParaRPr lang="ru-RU"/>
        </a:p>
      </dgm:t>
    </dgm:pt>
    <dgm:pt modelId="{D59D690C-5E7A-4F82-B2EF-4B795FF5E97C}" type="pres">
      <dgm:prSet presAssocID="{9067FA8F-6B8A-4D59-AA35-B0DBC12FF190}" presName="spacing" presStyleCnt="0"/>
      <dgm:spPr/>
    </dgm:pt>
    <dgm:pt modelId="{9EBCD220-823B-44DA-865C-63ACC80FE310}" type="pres">
      <dgm:prSet presAssocID="{162B55D0-C874-4BD5-B40B-530CFD5C4E8F}" presName="composite" presStyleCnt="0"/>
      <dgm:spPr/>
    </dgm:pt>
    <dgm:pt modelId="{C0E7FFA1-392C-4996-89FA-FF6F04A6273B}" type="pres">
      <dgm:prSet presAssocID="{162B55D0-C874-4BD5-B40B-530CFD5C4E8F}" presName="imgShp" presStyleLbl="fgImgPlace1" presStyleIdx="2" presStyleCnt="6" custLinFactX="-23559" custLinFactNeighborX="-100000" custLinFactNeighborY="-5206"/>
      <dgm:spPr>
        <a:solidFill>
          <a:schemeClr val="tx2">
            <a:lumMod val="60000"/>
            <a:lumOff val="40000"/>
          </a:schemeClr>
        </a:solidFill>
      </dgm:spPr>
    </dgm:pt>
    <dgm:pt modelId="{BDD189B3-7FBC-4229-8C2D-EB7518CDBA47}" type="pres">
      <dgm:prSet presAssocID="{162B55D0-C874-4BD5-B40B-530CFD5C4E8F}" presName="txShp" presStyleLbl="node1" presStyleIdx="2" presStyleCnt="6" custScaleX="135570" custScaleY="120880" custLinFactNeighborX="3767" custLinFactNeighborY="3397">
        <dgm:presLayoutVars>
          <dgm:bulletEnabled val="1"/>
        </dgm:presLayoutVars>
      </dgm:prSet>
      <dgm:spPr/>
      <dgm:t>
        <a:bodyPr/>
        <a:lstStyle/>
        <a:p>
          <a:endParaRPr lang="ru-RU"/>
        </a:p>
      </dgm:t>
    </dgm:pt>
    <dgm:pt modelId="{32DFB548-A422-48CA-8CB8-081A5397B3EF}" type="pres">
      <dgm:prSet presAssocID="{32830171-3C10-4B1A-97E6-108602E9D190}" presName="spacing" presStyleCnt="0"/>
      <dgm:spPr/>
    </dgm:pt>
    <dgm:pt modelId="{6E0FD130-D40B-4F5E-946A-45829479AC21}" type="pres">
      <dgm:prSet presAssocID="{BD86B2C6-8810-4219-802A-127429953981}" presName="composite" presStyleCnt="0"/>
      <dgm:spPr/>
    </dgm:pt>
    <dgm:pt modelId="{8F166419-862F-46FC-9DDF-2BB09C2742A4}" type="pres">
      <dgm:prSet presAssocID="{BD86B2C6-8810-4219-802A-127429953981}" presName="imgShp" presStyleLbl="fgImgPlace1" presStyleIdx="3" presStyleCnt="6" custLinFactX="-23559" custLinFactNeighborX="-100000" custLinFactNeighborY="835"/>
      <dgm:spPr>
        <a:solidFill>
          <a:schemeClr val="tx2">
            <a:lumMod val="60000"/>
            <a:lumOff val="40000"/>
          </a:schemeClr>
        </a:solidFill>
      </dgm:spPr>
    </dgm:pt>
    <dgm:pt modelId="{10AD046C-BEC9-41FA-9680-A3F4E8B9AE54}" type="pres">
      <dgm:prSet presAssocID="{BD86B2C6-8810-4219-802A-127429953981}" presName="txShp" presStyleLbl="node1" presStyleIdx="3" presStyleCnt="6" custScaleX="133122" custScaleY="95324" custLinFactNeighborX="3768" custLinFactNeighborY="-1882">
        <dgm:presLayoutVars>
          <dgm:bulletEnabled val="1"/>
        </dgm:presLayoutVars>
      </dgm:prSet>
      <dgm:spPr/>
      <dgm:t>
        <a:bodyPr/>
        <a:lstStyle/>
        <a:p>
          <a:endParaRPr lang="ru-RU"/>
        </a:p>
      </dgm:t>
    </dgm:pt>
    <dgm:pt modelId="{4B3AA7E5-E48F-49AC-860D-F471FC9622F1}" type="pres">
      <dgm:prSet presAssocID="{C5B0CFBE-5D27-4F03-AE6B-D82961A60F77}" presName="spacing" presStyleCnt="0"/>
      <dgm:spPr/>
    </dgm:pt>
    <dgm:pt modelId="{E7FE2D90-B3FC-4EC3-BFAD-EB6125A4072E}" type="pres">
      <dgm:prSet presAssocID="{1661EE8A-0F0F-4C9A-BF3E-2F8F7A2CDEF9}" presName="composite" presStyleCnt="0"/>
      <dgm:spPr/>
    </dgm:pt>
    <dgm:pt modelId="{E1D28EBC-6ADB-40C1-8C61-B2604CA83859}" type="pres">
      <dgm:prSet presAssocID="{1661EE8A-0F0F-4C9A-BF3E-2F8F7A2CDEF9}" presName="imgShp" presStyleLbl="fgImgPlace1" presStyleIdx="4" presStyleCnt="6" custLinFactX="-23281" custLinFactNeighborX="-100000" custLinFactNeighborY="-7194"/>
      <dgm:spPr>
        <a:solidFill>
          <a:schemeClr val="tx2">
            <a:lumMod val="60000"/>
            <a:lumOff val="40000"/>
          </a:schemeClr>
        </a:solidFill>
      </dgm:spPr>
    </dgm:pt>
    <dgm:pt modelId="{1EA3B538-1E55-418E-BF09-121E4496775C}" type="pres">
      <dgm:prSet presAssocID="{1661EE8A-0F0F-4C9A-BF3E-2F8F7A2CDEF9}" presName="txShp" presStyleLbl="node1" presStyleIdx="4" presStyleCnt="6" custScaleX="133122" custLinFactNeighborX="3768" custLinFactNeighborY="-1617">
        <dgm:presLayoutVars>
          <dgm:bulletEnabled val="1"/>
        </dgm:presLayoutVars>
      </dgm:prSet>
      <dgm:spPr/>
      <dgm:t>
        <a:bodyPr/>
        <a:lstStyle/>
        <a:p>
          <a:endParaRPr lang="ru-RU"/>
        </a:p>
      </dgm:t>
    </dgm:pt>
    <dgm:pt modelId="{565E280F-459E-421D-8093-0273D4FA3341}" type="pres">
      <dgm:prSet presAssocID="{215AD3DF-672E-484B-B640-86AE8D1B5F5E}" presName="spacing" presStyleCnt="0"/>
      <dgm:spPr/>
    </dgm:pt>
    <dgm:pt modelId="{6D5E814A-9029-4541-A4BF-CA91B3ABFA33}" type="pres">
      <dgm:prSet presAssocID="{E32E4EE2-6C91-4543-83D2-44A5AE6A4FA5}" presName="composite" presStyleCnt="0"/>
      <dgm:spPr/>
    </dgm:pt>
    <dgm:pt modelId="{979CC50F-1113-45A6-9DD4-86CC9EA299DC}" type="pres">
      <dgm:prSet presAssocID="{E32E4EE2-6C91-4543-83D2-44A5AE6A4FA5}" presName="imgShp" presStyleLbl="fgImgPlace1" presStyleIdx="5" presStyleCnt="6" custLinFactX="-34390" custLinFactNeighborX="-100000" custLinFactNeighborY="-14844"/>
      <dgm:spPr>
        <a:solidFill>
          <a:schemeClr val="tx2">
            <a:lumMod val="60000"/>
            <a:lumOff val="40000"/>
          </a:schemeClr>
        </a:solidFill>
      </dgm:spPr>
    </dgm:pt>
    <dgm:pt modelId="{C2084AB8-AFA3-4074-AF12-820ED733F9C3}" type="pres">
      <dgm:prSet presAssocID="{E32E4EE2-6C91-4543-83D2-44A5AE6A4FA5}" presName="txShp" presStyleLbl="node1" presStyleIdx="5" presStyleCnt="6" custScaleX="133191" custLinFactNeighborX="3636" custLinFactNeighborY="-3735">
        <dgm:presLayoutVars>
          <dgm:bulletEnabled val="1"/>
        </dgm:presLayoutVars>
      </dgm:prSet>
      <dgm:spPr/>
      <dgm:t>
        <a:bodyPr/>
        <a:lstStyle/>
        <a:p>
          <a:endParaRPr lang="ru-RU"/>
        </a:p>
      </dgm:t>
    </dgm:pt>
  </dgm:ptLst>
  <dgm:cxnLst>
    <dgm:cxn modelId="{DE4C2F15-B280-4C29-9AC4-C72849B6982F}" type="presOf" srcId="{1661EE8A-0F0F-4C9A-BF3E-2F8F7A2CDEF9}" destId="{1EA3B538-1E55-418E-BF09-121E4496775C}" srcOrd="0" destOrd="0" presId="urn:microsoft.com/office/officeart/2005/8/layout/vList3#1"/>
    <dgm:cxn modelId="{88844EA0-4DD6-4722-8EF3-A3F85F946546}" srcId="{6204DA57-E8A8-4576-B0B5-D1201B003B01}" destId="{CD48444F-EB7B-42BE-859A-EBE413D2DA33}" srcOrd="1" destOrd="0" parTransId="{66B50928-CF83-4048-84B5-513AD53661D7}" sibTransId="{9067FA8F-6B8A-4D59-AA35-B0DBC12FF190}"/>
    <dgm:cxn modelId="{3EB9E0A4-D1ED-4EAD-92ED-FEA31ACC46B0}" srcId="{6204DA57-E8A8-4576-B0B5-D1201B003B01}" destId="{BD86B2C6-8810-4219-802A-127429953981}" srcOrd="3" destOrd="0" parTransId="{173E5D1C-D012-43AC-BB09-628766CC43A5}" sibTransId="{C5B0CFBE-5D27-4F03-AE6B-D82961A60F77}"/>
    <dgm:cxn modelId="{0A94DB13-8961-4F4A-A045-37D3D3EAD0C5}" type="presOf" srcId="{BD86B2C6-8810-4219-802A-127429953981}" destId="{10AD046C-BEC9-41FA-9680-A3F4E8B9AE54}" srcOrd="0" destOrd="0" presId="urn:microsoft.com/office/officeart/2005/8/layout/vList3#1"/>
    <dgm:cxn modelId="{5FF90FEC-76D5-42AF-9311-4EE347403F43}" type="presOf" srcId="{E32E4EE2-6C91-4543-83D2-44A5AE6A4FA5}" destId="{C2084AB8-AFA3-4074-AF12-820ED733F9C3}" srcOrd="0" destOrd="0" presId="urn:microsoft.com/office/officeart/2005/8/layout/vList3#1"/>
    <dgm:cxn modelId="{7C10D147-4744-46E3-B093-04F2D3501B28}" srcId="{6204DA57-E8A8-4576-B0B5-D1201B003B01}" destId="{162B55D0-C874-4BD5-B40B-530CFD5C4E8F}" srcOrd="2" destOrd="0" parTransId="{FF7C218E-2B76-4A9A-8B84-B0B582F4FFEC}" sibTransId="{32830171-3C10-4B1A-97E6-108602E9D190}"/>
    <dgm:cxn modelId="{207552B7-87E0-4CBF-8488-BBD20E78B9F7}" type="presOf" srcId="{162B55D0-C874-4BD5-B40B-530CFD5C4E8F}" destId="{BDD189B3-7FBC-4229-8C2D-EB7518CDBA47}" srcOrd="0" destOrd="0" presId="urn:microsoft.com/office/officeart/2005/8/layout/vList3#1"/>
    <dgm:cxn modelId="{1EA24E41-6136-4D18-B128-BB4E3295008E}" type="presOf" srcId="{6204DA57-E8A8-4576-B0B5-D1201B003B01}" destId="{2B788BF1-97B9-405C-BCD0-E7CF126A8233}" srcOrd="0" destOrd="0" presId="urn:microsoft.com/office/officeart/2005/8/layout/vList3#1"/>
    <dgm:cxn modelId="{2B287330-FE81-4F30-9D47-001E8C03587F}" type="presOf" srcId="{CD48444F-EB7B-42BE-859A-EBE413D2DA33}" destId="{6D95005C-4151-4E24-857C-12A120ADD4FC}" srcOrd="0" destOrd="0" presId="urn:microsoft.com/office/officeart/2005/8/layout/vList3#1"/>
    <dgm:cxn modelId="{EC93DC56-C66E-4C74-939C-7B1FDE8879AB}" type="presOf" srcId="{E9446664-A63B-4430-86D7-B525EEEA6362}" destId="{35ED08E0-9A39-41C2-BA53-7296AF9FF8D2}" srcOrd="0" destOrd="0" presId="urn:microsoft.com/office/officeart/2005/8/layout/vList3#1"/>
    <dgm:cxn modelId="{AD16C7D8-CAD1-4297-AD8D-74424F47D130}" srcId="{6204DA57-E8A8-4576-B0B5-D1201B003B01}" destId="{E32E4EE2-6C91-4543-83D2-44A5AE6A4FA5}" srcOrd="5" destOrd="0" parTransId="{59E5ECB8-3D4B-4AC9-9A80-2C270769EA3A}" sibTransId="{9F5A5BCE-8A4F-4717-B06E-F4E1E5C93E79}"/>
    <dgm:cxn modelId="{E65A9D42-E86E-4A52-B97D-E8B7071C1BC6}" srcId="{6204DA57-E8A8-4576-B0B5-D1201B003B01}" destId="{1661EE8A-0F0F-4C9A-BF3E-2F8F7A2CDEF9}" srcOrd="4" destOrd="0" parTransId="{20A4678D-A461-4BC2-A769-E9B5754BD6D4}" sibTransId="{215AD3DF-672E-484B-B640-86AE8D1B5F5E}"/>
    <dgm:cxn modelId="{C8C31EBA-AFFF-4463-9CB7-9B1457A57DE8}" srcId="{6204DA57-E8A8-4576-B0B5-D1201B003B01}" destId="{E9446664-A63B-4430-86D7-B525EEEA6362}" srcOrd="0" destOrd="0" parTransId="{5D5F9EE1-47A5-48C9-AAAB-72C1314E93C0}" sibTransId="{2DDE5540-360A-4C84-B1EF-55F3A47C410C}"/>
    <dgm:cxn modelId="{20EAFDB8-5A0B-47FB-B2A9-27BA69CCF5F0}" type="presParOf" srcId="{2B788BF1-97B9-405C-BCD0-E7CF126A8233}" destId="{59E16A82-FC10-4B7E-8055-E3F2353F4E2C}" srcOrd="0" destOrd="0" presId="urn:microsoft.com/office/officeart/2005/8/layout/vList3#1"/>
    <dgm:cxn modelId="{2B780AD6-3C6A-4D6D-87AD-D755F09786BF}" type="presParOf" srcId="{59E16A82-FC10-4B7E-8055-E3F2353F4E2C}" destId="{B64058E3-82DC-4573-B0C2-7966DE4028A3}" srcOrd="0" destOrd="0" presId="urn:microsoft.com/office/officeart/2005/8/layout/vList3#1"/>
    <dgm:cxn modelId="{9AC939C4-15C0-44BF-A769-D5F1F9261C71}" type="presParOf" srcId="{59E16A82-FC10-4B7E-8055-E3F2353F4E2C}" destId="{35ED08E0-9A39-41C2-BA53-7296AF9FF8D2}" srcOrd="1" destOrd="0" presId="urn:microsoft.com/office/officeart/2005/8/layout/vList3#1"/>
    <dgm:cxn modelId="{279D75D5-0666-4C32-9B9B-BF28BB4478B3}" type="presParOf" srcId="{2B788BF1-97B9-405C-BCD0-E7CF126A8233}" destId="{886F4711-F316-425E-AE21-9B580CF18111}" srcOrd="1" destOrd="0" presId="urn:microsoft.com/office/officeart/2005/8/layout/vList3#1"/>
    <dgm:cxn modelId="{402B9E3F-D3EF-457D-81FC-07B7964AB43C}" type="presParOf" srcId="{2B788BF1-97B9-405C-BCD0-E7CF126A8233}" destId="{1ADECE36-AEF2-4D9A-8CE8-D23358DB2263}" srcOrd="2" destOrd="0" presId="urn:microsoft.com/office/officeart/2005/8/layout/vList3#1"/>
    <dgm:cxn modelId="{1F72C656-D81C-471B-A21D-FEB526A98381}" type="presParOf" srcId="{1ADECE36-AEF2-4D9A-8CE8-D23358DB2263}" destId="{1851E259-2C58-4066-B416-A19572963FE6}" srcOrd="0" destOrd="0" presId="urn:microsoft.com/office/officeart/2005/8/layout/vList3#1"/>
    <dgm:cxn modelId="{161043FC-3920-4295-9A56-7F8490CCC004}" type="presParOf" srcId="{1ADECE36-AEF2-4D9A-8CE8-D23358DB2263}" destId="{6D95005C-4151-4E24-857C-12A120ADD4FC}" srcOrd="1" destOrd="0" presId="urn:microsoft.com/office/officeart/2005/8/layout/vList3#1"/>
    <dgm:cxn modelId="{E18373D7-B770-4189-BB03-3C6156F0A783}" type="presParOf" srcId="{2B788BF1-97B9-405C-BCD0-E7CF126A8233}" destId="{D59D690C-5E7A-4F82-B2EF-4B795FF5E97C}" srcOrd="3" destOrd="0" presId="urn:microsoft.com/office/officeart/2005/8/layout/vList3#1"/>
    <dgm:cxn modelId="{56507E91-D919-42E5-A715-976C861761EE}" type="presParOf" srcId="{2B788BF1-97B9-405C-BCD0-E7CF126A8233}" destId="{9EBCD220-823B-44DA-865C-63ACC80FE310}" srcOrd="4" destOrd="0" presId="urn:microsoft.com/office/officeart/2005/8/layout/vList3#1"/>
    <dgm:cxn modelId="{E6515186-6570-46C5-96C8-F20152040A9A}" type="presParOf" srcId="{9EBCD220-823B-44DA-865C-63ACC80FE310}" destId="{C0E7FFA1-392C-4996-89FA-FF6F04A6273B}" srcOrd="0" destOrd="0" presId="urn:microsoft.com/office/officeart/2005/8/layout/vList3#1"/>
    <dgm:cxn modelId="{E4ABD548-E7F8-44C2-A4C9-1535EF797560}" type="presParOf" srcId="{9EBCD220-823B-44DA-865C-63ACC80FE310}" destId="{BDD189B3-7FBC-4229-8C2D-EB7518CDBA47}" srcOrd="1" destOrd="0" presId="urn:microsoft.com/office/officeart/2005/8/layout/vList3#1"/>
    <dgm:cxn modelId="{2E19D37A-E8A7-473D-BF96-8C6BED48B11B}" type="presParOf" srcId="{2B788BF1-97B9-405C-BCD0-E7CF126A8233}" destId="{32DFB548-A422-48CA-8CB8-081A5397B3EF}" srcOrd="5" destOrd="0" presId="urn:microsoft.com/office/officeart/2005/8/layout/vList3#1"/>
    <dgm:cxn modelId="{0DF44ADC-C7F7-4956-AABF-16D0926BA183}" type="presParOf" srcId="{2B788BF1-97B9-405C-BCD0-E7CF126A8233}" destId="{6E0FD130-D40B-4F5E-946A-45829479AC21}" srcOrd="6" destOrd="0" presId="urn:microsoft.com/office/officeart/2005/8/layout/vList3#1"/>
    <dgm:cxn modelId="{9456C870-850E-4A17-9F22-EAC6BB0B5802}" type="presParOf" srcId="{6E0FD130-D40B-4F5E-946A-45829479AC21}" destId="{8F166419-862F-46FC-9DDF-2BB09C2742A4}" srcOrd="0" destOrd="0" presId="urn:microsoft.com/office/officeart/2005/8/layout/vList3#1"/>
    <dgm:cxn modelId="{CE4DC72F-DE2C-4D63-8C34-58FB50E6365D}" type="presParOf" srcId="{6E0FD130-D40B-4F5E-946A-45829479AC21}" destId="{10AD046C-BEC9-41FA-9680-A3F4E8B9AE54}" srcOrd="1" destOrd="0" presId="urn:microsoft.com/office/officeart/2005/8/layout/vList3#1"/>
    <dgm:cxn modelId="{7376965F-1053-4E0E-BB8A-495B228F333A}" type="presParOf" srcId="{2B788BF1-97B9-405C-BCD0-E7CF126A8233}" destId="{4B3AA7E5-E48F-49AC-860D-F471FC9622F1}" srcOrd="7" destOrd="0" presId="urn:microsoft.com/office/officeart/2005/8/layout/vList3#1"/>
    <dgm:cxn modelId="{6BEF390A-12A0-4273-84BF-BEA390109738}" type="presParOf" srcId="{2B788BF1-97B9-405C-BCD0-E7CF126A8233}" destId="{E7FE2D90-B3FC-4EC3-BFAD-EB6125A4072E}" srcOrd="8" destOrd="0" presId="urn:microsoft.com/office/officeart/2005/8/layout/vList3#1"/>
    <dgm:cxn modelId="{5C114819-311F-4165-8413-442D281479A5}" type="presParOf" srcId="{E7FE2D90-B3FC-4EC3-BFAD-EB6125A4072E}" destId="{E1D28EBC-6ADB-40C1-8C61-B2604CA83859}" srcOrd="0" destOrd="0" presId="urn:microsoft.com/office/officeart/2005/8/layout/vList3#1"/>
    <dgm:cxn modelId="{257C810F-A92F-45F1-885E-CBA1F6AEC624}" type="presParOf" srcId="{E7FE2D90-B3FC-4EC3-BFAD-EB6125A4072E}" destId="{1EA3B538-1E55-418E-BF09-121E4496775C}" srcOrd="1" destOrd="0" presId="urn:microsoft.com/office/officeart/2005/8/layout/vList3#1"/>
    <dgm:cxn modelId="{CAB7BEDA-D67A-4183-BF24-C82A5F6A83BD}" type="presParOf" srcId="{2B788BF1-97B9-405C-BCD0-E7CF126A8233}" destId="{565E280F-459E-421D-8093-0273D4FA3341}" srcOrd="9" destOrd="0" presId="urn:microsoft.com/office/officeart/2005/8/layout/vList3#1"/>
    <dgm:cxn modelId="{6824F473-29C4-4CC3-8214-12A88C655FF1}" type="presParOf" srcId="{2B788BF1-97B9-405C-BCD0-E7CF126A8233}" destId="{6D5E814A-9029-4541-A4BF-CA91B3ABFA33}" srcOrd="10" destOrd="0" presId="urn:microsoft.com/office/officeart/2005/8/layout/vList3#1"/>
    <dgm:cxn modelId="{ECA59FBB-105A-4415-BE03-FBE577C0E803}" type="presParOf" srcId="{6D5E814A-9029-4541-A4BF-CA91B3ABFA33}" destId="{979CC50F-1113-45A6-9DD4-86CC9EA299DC}" srcOrd="0" destOrd="0" presId="urn:microsoft.com/office/officeart/2005/8/layout/vList3#1"/>
    <dgm:cxn modelId="{690DA1B2-158B-46A8-8E44-F0B3781BD196}" type="presParOf" srcId="{6D5E814A-9029-4541-A4BF-CA91B3ABFA33}" destId="{C2084AB8-AFA3-4074-AF12-820ED733F9C3}"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778315-2607-47CE-8212-1CDBE6A4E246}" type="doc">
      <dgm:prSet loTypeId="urn:microsoft.com/office/officeart/2005/8/layout/chevron2" loCatId="process" qsTypeId="urn:microsoft.com/office/officeart/2005/8/quickstyle/simple1" qsCatId="simple" csTypeId="urn:microsoft.com/office/officeart/2005/8/colors/accent3_1" csCatId="accent3" phldr="1"/>
      <dgm:spPr/>
      <dgm:t>
        <a:bodyPr/>
        <a:lstStyle/>
        <a:p>
          <a:endParaRPr lang="ru-RU"/>
        </a:p>
      </dgm:t>
    </dgm:pt>
    <dgm:pt modelId="{F130C3E0-5363-46B6-A218-23BA0DDED3A8}">
      <dgm:prSet phldrT="[Текст]" custT="1"/>
      <dgm:spPr/>
      <dgm:t>
        <a:bodyPr/>
        <a:lstStyle/>
        <a:p>
          <a:r>
            <a:rPr lang="ru-RU" sz="2000" dirty="0" smtClean="0"/>
            <a:t>вставать ежедневно в одно и тоже время,   заниматься регулярно утренней гимнастикой, </a:t>
          </a:r>
          <a:endParaRPr lang="ru-RU" sz="2000" dirty="0"/>
        </a:p>
      </dgm:t>
    </dgm:pt>
    <dgm:pt modelId="{EE831769-A051-47C5-8051-2C3EBCFBD4E6}" type="parTrans" cxnId="{03301C92-FCC5-408E-8631-6128C9334507}">
      <dgm:prSet/>
      <dgm:spPr/>
      <dgm:t>
        <a:bodyPr/>
        <a:lstStyle/>
        <a:p>
          <a:endParaRPr lang="ru-RU"/>
        </a:p>
      </dgm:t>
    </dgm:pt>
    <dgm:pt modelId="{1342F04E-4C37-4881-8C69-05804BB2E6A9}" type="sibTrans" cxnId="{03301C92-FCC5-408E-8631-6128C9334507}">
      <dgm:prSet/>
      <dgm:spPr/>
      <dgm:t>
        <a:bodyPr/>
        <a:lstStyle/>
        <a:p>
          <a:endParaRPr lang="ru-RU"/>
        </a:p>
      </dgm:t>
    </dgm:pt>
    <dgm:pt modelId="{0341AB57-344C-4C1F-AC88-333FD88E16E9}">
      <dgm:prSet phldrT="[Текст]" phldr="1"/>
      <dgm:spPr/>
      <dgm:t>
        <a:bodyPr/>
        <a:lstStyle/>
        <a:p>
          <a:endParaRPr lang="ru-RU" dirty="0"/>
        </a:p>
      </dgm:t>
    </dgm:pt>
    <dgm:pt modelId="{FDCDB391-9D57-4E0D-873A-D58430648286}" type="parTrans" cxnId="{52607E4F-ED0F-4F9E-BE7F-CA8F18B49A90}">
      <dgm:prSet/>
      <dgm:spPr/>
      <dgm:t>
        <a:bodyPr/>
        <a:lstStyle/>
        <a:p>
          <a:endParaRPr lang="ru-RU"/>
        </a:p>
      </dgm:t>
    </dgm:pt>
    <dgm:pt modelId="{C154CEC5-79B0-44BF-8E57-09E95B3E4211}" type="sibTrans" cxnId="{52607E4F-ED0F-4F9E-BE7F-CA8F18B49A90}">
      <dgm:prSet/>
      <dgm:spPr/>
      <dgm:t>
        <a:bodyPr/>
        <a:lstStyle/>
        <a:p>
          <a:endParaRPr lang="ru-RU"/>
        </a:p>
      </dgm:t>
    </dgm:pt>
    <dgm:pt modelId="{C7A8D0F1-7EB3-4427-A190-64E74FD0C820}">
      <dgm:prSet phldrT="[Текст]" custT="1"/>
      <dgm:spPr/>
      <dgm:t>
        <a:bodyPr/>
        <a:lstStyle/>
        <a:p>
          <a:r>
            <a:rPr lang="ru-RU" sz="2000" dirty="0" smtClean="0"/>
            <a:t>есть в установленные часы, </a:t>
          </a:r>
          <a:endParaRPr lang="ru-RU" sz="2000" dirty="0"/>
        </a:p>
      </dgm:t>
    </dgm:pt>
    <dgm:pt modelId="{1798E3EE-61D0-461F-8E7D-941C5D398472}" type="parTrans" cxnId="{7F923968-EB75-4ECA-95C3-8151CE033192}">
      <dgm:prSet/>
      <dgm:spPr/>
      <dgm:t>
        <a:bodyPr/>
        <a:lstStyle/>
        <a:p>
          <a:endParaRPr lang="ru-RU"/>
        </a:p>
      </dgm:t>
    </dgm:pt>
    <dgm:pt modelId="{CAD47326-0C24-4B76-81BC-CD514D12EFF8}" type="sibTrans" cxnId="{7F923968-EB75-4ECA-95C3-8151CE033192}">
      <dgm:prSet/>
      <dgm:spPr/>
      <dgm:t>
        <a:bodyPr/>
        <a:lstStyle/>
        <a:p>
          <a:endParaRPr lang="ru-RU"/>
        </a:p>
      </dgm:t>
    </dgm:pt>
    <dgm:pt modelId="{2F99BDAC-DAB8-4BD0-9048-D7B4D0C22321}">
      <dgm:prSet phldrT="[Текст]" phldr="1"/>
      <dgm:spPr/>
      <dgm:t>
        <a:bodyPr/>
        <a:lstStyle/>
        <a:p>
          <a:endParaRPr lang="ru-RU" dirty="0"/>
        </a:p>
      </dgm:t>
    </dgm:pt>
    <dgm:pt modelId="{9B57287B-7806-4C08-95B8-9F7741620B21}" type="parTrans" cxnId="{5A9339FD-F8F7-4BE3-8B85-1AB51B119E85}">
      <dgm:prSet/>
      <dgm:spPr/>
      <dgm:t>
        <a:bodyPr/>
        <a:lstStyle/>
        <a:p>
          <a:endParaRPr lang="ru-RU"/>
        </a:p>
      </dgm:t>
    </dgm:pt>
    <dgm:pt modelId="{BE5C77F7-BE7F-403C-A2CE-22F8D917BBEC}" type="sibTrans" cxnId="{5A9339FD-F8F7-4BE3-8B85-1AB51B119E85}">
      <dgm:prSet/>
      <dgm:spPr/>
      <dgm:t>
        <a:bodyPr/>
        <a:lstStyle/>
        <a:p>
          <a:endParaRPr lang="ru-RU"/>
        </a:p>
      </dgm:t>
    </dgm:pt>
    <dgm:pt modelId="{924BA02F-F846-4B21-B099-90CBE8DF279C}">
      <dgm:prSet phldrT="[Текст]"/>
      <dgm:spPr/>
      <dgm:t>
        <a:bodyPr/>
        <a:lstStyle/>
        <a:p>
          <a:endParaRPr lang="ru-RU" dirty="0"/>
        </a:p>
      </dgm:t>
    </dgm:pt>
    <dgm:pt modelId="{CED9F282-7124-4DE4-A199-944F6BC15988}" type="parTrans" cxnId="{E69B78BC-E3AA-40B5-BF4B-1AD47CC17D4D}">
      <dgm:prSet/>
      <dgm:spPr/>
      <dgm:t>
        <a:bodyPr/>
        <a:lstStyle/>
        <a:p>
          <a:endParaRPr lang="ru-RU"/>
        </a:p>
      </dgm:t>
    </dgm:pt>
    <dgm:pt modelId="{4F2BC7DC-4421-4533-BFBF-348A4EF4A4A6}" type="sibTrans" cxnId="{E69B78BC-E3AA-40B5-BF4B-1AD47CC17D4D}">
      <dgm:prSet/>
      <dgm:spPr/>
      <dgm:t>
        <a:bodyPr/>
        <a:lstStyle/>
        <a:p>
          <a:endParaRPr lang="ru-RU"/>
        </a:p>
      </dgm:t>
    </dgm:pt>
    <dgm:pt modelId="{35F9BAB1-C556-47DC-A17B-62B01E9A5D7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чередовать умственный труд с физическими упражнениями,</a:t>
          </a:r>
        </a:p>
        <a:p>
          <a:pPr marL="228600" indent="0" defTabSz="889000">
            <a:lnSpc>
              <a:spcPct val="90000"/>
            </a:lnSpc>
            <a:spcBef>
              <a:spcPct val="0"/>
            </a:spcBef>
            <a:spcAft>
              <a:spcPct val="15000"/>
            </a:spcAft>
            <a:buNone/>
          </a:pPr>
          <a:endParaRPr lang="ru-RU" sz="1500" dirty="0"/>
        </a:p>
      </dgm:t>
    </dgm:pt>
    <dgm:pt modelId="{8D7611CB-52BC-4DB2-8C54-8D4A49462462}" type="parTrans" cxnId="{21EC7895-0F00-4A9C-ACA5-80CFB1552033}">
      <dgm:prSet/>
      <dgm:spPr/>
      <dgm:t>
        <a:bodyPr/>
        <a:lstStyle/>
        <a:p>
          <a:endParaRPr lang="ru-RU"/>
        </a:p>
      </dgm:t>
    </dgm:pt>
    <dgm:pt modelId="{C1301DF8-CF2F-49E6-A41B-14FF8E3D4DBB}" type="sibTrans" cxnId="{21EC7895-0F00-4A9C-ACA5-80CFB1552033}">
      <dgm:prSet/>
      <dgm:spPr/>
      <dgm:t>
        <a:bodyPr/>
        <a:lstStyle/>
        <a:p>
          <a:endParaRPr lang="ru-RU"/>
        </a:p>
      </dgm:t>
    </dgm:pt>
    <dgm:pt modelId="{19C670E7-2C37-470A-B37C-AF71C8B94E9A}">
      <dgm:prSet/>
      <dgm:spPr/>
      <dgm:t>
        <a:bodyPr/>
        <a:lstStyle/>
        <a:p>
          <a:endParaRPr lang="ru-RU" dirty="0"/>
        </a:p>
      </dgm:t>
    </dgm:pt>
    <dgm:pt modelId="{5D0281C0-9087-4BED-9AB9-38DAC48DC91D}" type="parTrans" cxnId="{050E4194-787F-4945-9AA7-37B0675E9285}">
      <dgm:prSet/>
      <dgm:spPr/>
      <dgm:t>
        <a:bodyPr/>
        <a:lstStyle/>
        <a:p>
          <a:endParaRPr lang="ru-RU"/>
        </a:p>
      </dgm:t>
    </dgm:pt>
    <dgm:pt modelId="{D738DAC2-C738-40C4-9765-9FECAA32D0B9}" type="sibTrans" cxnId="{050E4194-787F-4945-9AA7-37B0675E9285}">
      <dgm:prSet/>
      <dgm:spPr/>
      <dgm:t>
        <a:bodyPr/>
        <a:lstStyle/>
        <a:p>
          <a:endParaRPr lang="ru-RU"/>
        </a:p>
      </dgm:t>
    </dgm:pt>
    <dgm:pt modelId="{F7F777A8-5011-421A-B007-9CB0FB62680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соблюдать правила личной гигиены, следить за чистотой тела, одежды, обуви, </a:t>
          </a:r>
          <a:endParaRPr lang="ru-RU" sz="2000" dirty="0"/>
        </a:p>
      </dgm:t>
    </dgm:pt>
    <dgm:pt modelId="{03E06D3B-B52D-40FC-9A9D-04BB304925DC}" type="parTrans" cxnId="{D4ED98AC-501A-463E-AD65-CBCE4BAF7022}">
      <dgm:prSet/>
      <dgm:spPr/>
      <dgm:t>
        <a:bodyPr/>
        <a:lstStyle/>
        <a:p>
          <a:endParaRPr lang="ru-RU"/>
        </a:p>
      </dgm:t>
    </dgm:pt>
    <dgm:pt modelId="{E3B542B1-F086-452F-8DF5-F3FD98CC20DF}" type="sibTrans" cxnId="{D4ED98AC-501A-463E-AD65-CBCE4BAF7022}">
      <dgm:prSet/>
      <dgm:spPr/>
      <dgm:t>
        <a:bodyPr/>
        <a:lstStyle/>
        <a:p>
          <a:endParaRPr lang="ru-RU"/>
        </a:p>
      </dgm:t>
    </dgm:pt>
    <dgm:pt modelId="{937C431A-613E-4908-8A21-879D71BF5F9E}">
      <dgm:prSet/>
      <dgm:spPr/>
      <dgm:t>
        <a:bodyPr/>
        <a:lstStyle/>
        <a:p>
          <a:endParaRPr lang="ru-RU" dirty="0"/>
        </a:p>
      </dgm:t>
    </dgm:pt>
    <dgm:pt modelId="{08514A9C-B55B-4305-8EBC-899923AC52DB}" type="parTrans" cxnId="{FFE0379A-1E52-4E15-8406-39C7CC3135B3}">
      <dgm:prSet/>
      <dgm:spPr/>
      <dgm:t>
        <a:bodyPr/>
        <a:lstStyle/>
        <a:p>
          <a:endParaRPr lang="ru-RU"/>
        </a:p>
      </dgm:t>
    </dgm:pt>
    <dgm:pt modelId="{1D63B11B-3E70-4FF4-8FC9-149DC43B349E}" type="sibTrans" cxnId="{FFE0379A-1E52-4E15-8406-39C7CC3135B3}">
      <dgm:prSet/>
      <dgm:spPr/>
      <dgm:t>
        <a:bodyPr/>
        <a:lstStyle/>
        <a:p>
          <a:endParaRPr lang="ru-RU"/>
        </a:p>
      </dgm:t>
    </dgm:pt>
    <dgm:pt modelId="{C99A7EDB-88CD-4EB4-9CBF-21D6EACF050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работать и спать в хорошо проветриваемом помещении, </a:t>
          </a:r>
        </a:p>
        <a:p>
          <a:pPr marL="114300" indent="0" defTabSz="622300">
            <a:lnSpc>
              <a:spcPct val="90000"/>
            </a:lnSpc>
            <a:spcBef>
              <a:spcPct val="0"/>
            </a:spcBef>
            <a:spcAft>
              <a:spcPct val="15000"/>
            </a:spcAft>
            <a:buNone/>
          </a:pPr>
          <a:endParaRPr lang="ru-RU" sz="1500" dirty="0"/>
        </a:p>
      </dgm:t>
    </dgm:pt>
    <dgm:pt modelId="{0B0DF0C7-3218-425F-8A4D-0AFB91B51222}" type="parTrans" cxnId="{2FB0D015-B2A3-47C3-A211-2DB251218A1C}">
      <dgm:prSet/>
      <dgm:spPr/>
      <dgm:t>
        <a:bodyPr/>
        <a:lstStyle/>
        <a:p>
          <a:endParaRPr lang="ru-RU"/>
        </a:p>
      </dgm:t>
    </dgm:pt>
    <dgm:pt modelId="{13C91C59-B16C-417A-A056-CD44F4AACDC2}" type="sibTrans" cxnId="{2FB0D015-B2A3-47C3-A211-2DB251218A1C}">
      <dgm:prSet/>
      <dgm:spPr/>
      <dgm:t>
        <a:bodyPr/>
        <a:lstStyle/>
        <a:p>
          <a:endParaRPr lang="ru-RU"/>
        </a:p>
      </dgm:t>
    </dgm:pt>
    <dgm:pt modelId="{430FDB62-59C8-4D54-A35E-379A5ABD7B72}">
      <dgm:prSet custT="1"/>
      <dgm:spPr/>
      <dgm:t>
        <a:bodyPr/>
        <a:lstStyle/>
        <a:p>
          <a:r>
            <a:rPr lang="ru-RU" sz="2000" dirty="0" smtClean="0"/>
            <a:t>ложиться спать в одно и то же время! </a:t>
          </a:r>
          <a:endParaRPr lang="ru-RU" sz="2000" dirty="0"/>
        </a:p>
      </dgm:t>
    </dgm:pt>
    <dgm:pt modelId="{68491AED-D1C6-4923-AC17-5CD7EBC25095}" type="parTrans" cxnId="{D75B1457-2ED7-45D1-A4C3-5AAC2956EED3}">
      <dgm:prSet/>
      <dgm:spPr/>
      <dgm:t>
        <a:bodyPr/>
        <a:lstStyle/>
        <a:p>
          <a:endParaRPr lang="ru-RU"/>
        </a:p>
      </dgm:t>
    </dgm:pt>
    <dgm:pt modelId="{DF091DB6-5545-44B4-BD1D-0BBA01AE0607}" type="sibTrans" cxnId="{D75B1457-2ED7-45D1-A4C3-5AAC2956EED3}">
      <dgm:prSet/>
      <dgm:spPr/>
      <dgm:t>
        <a:bodyPr/>
        <a:lstStyle/>
        <a:p>
          <a:endParaRPr lang="ru-RU"/>
        </a:p>
      </dgm:t>
    </dgm:pt>
    <dgm:pt modelId="{28693A94-44C9-4D2E-B514-F07EA5DCA42B}">
      <dgm:prSet phldrT="[Текст]" phldr="1"/>
      <dgm:spPr/>
      <dgm:t>
        <a:bodyPr/>
        <a:lstStyle/>
        <a:p>
          <a:endParaRPr lang="ru-RU" dirty="0"/>
        </a:p>
      </dgm:t>
    </dgm:pt>
    <dgm:pt modelId="{05643022-8743-435E-A8D1-0D83DAD93A75}" type="sibTrans" cxnId="{6834C56C-EB86-4AEC-A083-3C689E39B348}">
      <dgm:prSet/>
      <dgm:spPr/>
      <dgm:t>
        <a:bodyPr/>
        <a:lstStyle/>
        <a:p>
          <a:endParaRPr lang="ru-RU"/>
        </a:p>
      </dgm:t>
    </dgm:pt>
    <dgm:pt modelId="{42F29900-E419-4023-BEE7-121D4D32CE82}" type="parTrans" cxnId="{6834C56C-EB86-4AEC-A083-3C689E39B348}">
      <dgm:prSet/>
      <dgm:spPr/>
      <dgm:t>
        <a:bodyPr/>
        <a:lstStyle/>
        <a:p>
          <a:endParaRPr lang="ru-RU"/>
        </a:p>
      </dgm:t>
    </dgm:pt>
    <dgm:pt modelId="{1D466F35-EB94-46CB-B256-09DB74084314}" type="pres">
      <dgm:prSet presAssocID="{63778315-2607-47CE-8212-1CDBE6A4E246}" presName="linearFlow" presStyleCnt="0">
        <dgm:presLayoutVars>
          <dgm:dir/>
          <dgm:animLvl val="lvl"/>
          <dgm:resizeHandles val="exact"/>
        </dgm:presLayoutVars>
      </dgm:prSet>
      <dgm:spPr/>
      <dgm:t>
        <a:bodyPr/>
        <a:lstStyle/>
        <a:p>
          <a:endParaRPr lang="ru-RU"/>
        </a:p>
      </dgm:t>
    </dgm:pt>
    <dgm:pt modelId="{56AAE445-ED86-451B-BB9D-F194F989FDDC}" type="pres">
      <dgm:prSet presAssocID="{28693A94-44C9-4D2E-B514-F07EA5DCA42B}" presName="composite" presStyleCnt="0"/>
      <dgm:spPr/>
    </dgm:pt>
    <dgm:pt modelId="{8E8A6C19-9C9F-43E2-BB8B-D1ADFA76F7B7}" type="pres">
      <dgm:prSet presAssocID="{28693A94-44C9-4D2E-B514-F07EA5DCA42B}" presName="parentText" presStyleLbl="alignNode1" presStyleIdx="0" presStyleCnt="6">
        <dgm:presLayoutVars>
          <dgm:chMax val="1"/>
          <dgm:bulletEnabled val="1"/>
        </dgm:presLayoutVars>
      </dgm:prSet>
      <dgm:spPr/>
      <dgm:t>
        <a:bodyPr/>
        <a:lstStyle/>
        <a:p>
          <a:endParaRPr lang="ru-RU"/>
        </a:p>
      </dgm:t>
    </dgm:pt>
    <dgm:pt modelId="{3DCFCAE4-51B2-4287-94C9-16B72717CC60}" type="pres">
      <dgm:prSet presAssocID="{28693A94-44C9-4D2E-B514-F07EA5DCA42B}" presName="descendantText" presStyleLbl="alignAcc1" presStyleIdx="0" presStyleCnt="6">
        <dgm:presLayoutVars>
          <dgm:bulletEnabled val="1"/>
        </dgm:presLayoutVars>
      </dgm:prSet>
      <dgm:spPr/>
      <dgm:t>
        <a:bodyPr/>
        <a:lstStyle/>
        <a:p>
          <a:endParaRPr lang="ru-RU"/>
        </a:p>
      </dgm:t>
    </dgm:pt>
    <dgm:pt modelId="{94358FAC-78B0-4C8F-B8A7-66A136E67AD7}" type="pres">
      <dgm:prSet presAssocID="{05643022-8743-435E-A8D1-0D83DAD93A75}" presName="sp" presStyleCnt="0"/>
      <dgm:spPr/>
    </dgm:pt>
    <dgm:pt modelId="{DEACAEA0-7639-4E1C-B828-F47037DB9EEF}" type="pres">
      <dgm:prSet presAssocID="{0341AB57-344C-4C1F-AC88-333FD88E16E9}" presName="composite" presStyleCnt="0"/>
      <dgm:spPr/>
    </dgm:pt>
    <dgm:pt modelId="{ACF3D999-0D8F-4CD5-99A4-59D0F67A6DC5}" type="pres">
      <dgm:prSet presAssocID="{0341AB57-344C-4C1F-AC88-333FD88E16E9}" presName="parentText" presStyleLbl="alignNode1" presStyleIdx="1" presStyleCnt="6">
        <dgm:presLayoutVars>
          <dgm:chMax val="1"/>
          <dgm:bulletEnabled val="1"/>
        </dgm:presLayoutVars>
      </dgm:prSet>
      <dgm:spPr/>
      <dgm:t>
        <a:bodyPr/>
        <a:lstStyle/>
        <a:p>
          <a:endParaRPr lang="ru-RU"/>
        </a:p>
      </dgm:t>
    </dgm:pt>
    <dgm:pt modelId="{E3AD5267-63A0-4CAD-89D8-5A8033F065D5}" type="pres">
      <dgm:prSet presAssocID="{0341AB57-344C-4C1F-AC88-333FD88E16E9}" presName="descendantText" presStyleLbl="alignAcc1" presStyleIdx="1" presStyleCnt="6">
        <dgm:presLayoutVars>
          <dgm:bulletEnabled val="1"/>
        </dgm:presLayoutVars>
      </dgm:prSet>
      <dgm:spPr/>
      <dgm:t>
        <a:bodyPr/>
        <a:lstStyle/>
        <a:p>
          <a:endParaRPr lang="ru-RU"/>
        </a:p>
      </dgm:t>
    </dgm:pt>
    <dgm:pt modelId="{8E5F919E-70DD-415F-9953-905FF2D5ED39}" type="pres">
      <dgm:prSet presAssocID="{C154CEC5-79B0-44BF-8E57-09E95B3E4211}" presName="sp" presStyleCnt="0"/>
      <dgm:spPr/>
    </dgm:pt>
    <dgm:pt modelId="{7E197B24-846D-4E40-B3A6-25BE6A2B4290}" type="pres">
      <dgm:prSet presAssocID="{2F99BDAC-DAB8-4BD0-9048-D7B4D0C22321}" presName="composite" presStyleCnt="0"/>
      <dgm:spPr/>
    </dgm:pt>
    <dgm:pt modelId="{FD5A41B1-A8DD-4D9B-8274-513397A8CEF6}" type="pres">
      <dgm:prSet presAssocID="{2F99BDAC-DAB8-4BD0-9048-D7B4D0C22321}" presName="parentText" presStyleLbl="alignNode1" presStyleIdx="2" presStyleCnt="6">
        <dgm:presLayoutVars>
          <dgm:chMax val="1"/>
          <dgm:bulletEnabled val="1"/>
        </dgm:presLayoutVars>
      </dgm:prSet>
      <dgm:spPr/>
      <dgm:t>
        <a:bodyPr/>
        <a:lstStyle/>
        <a:p>
          <a:endParaRPr lang="ru-RU"/>
        </a:p>
      </dgm:t>
    </dgm:pt>
    <dgm:pt modelId="{9F36D9F5-8F7D-4456-9D77-2E1DE3746589}" type="pres">
      <dgm:prSet presAssocID="{2F99BDAC-DAB8-4BD0-9048-D7B4D0C22321}" presName="descendantText" presStyleLbl="alignAcc1" presStyleIdx="2" presStyleCnt="6">
        <dgm:presLayoutVars>
          <dgm:bulletEnabled val="1"/>
        </dgm:presLayoutVars>
      </dgm:prSet>
      <dgm:spPr/>
      <dgm:t>
        <a:bodyPr/>
        <a:lstStyle/>
        <a:p>
          <a:endParaRPr lang="ru-RU"/>
        </a:p>
      </dgm:t>
    </dgm:pt>
    <dgm:pt modelId="{7F6C6DB1-4373-4496-9392-9DF7B21E6EDC}" type="pres">
      <dgm:prSet presAssocID="{BE5C77F7-BE7F-403C-A2CE-22F8D917BBEC}" presName="sp" presStyleCnt="0"/>
      <dgm:spPr/>
    </dgm:pt>
    <dgm:pt modelId="{DC9874E0-E517-4D2F-8939-2B8C16C55E91}" type="pres">
      <dgm:prSet presAssocID="{924BA02F-F846-4B21-B099-90CBE8DF279C}" presName="composite" presStyleCnt="0"/>
      <dgm:spPr/>
    </dgm:pt>
    <dgm:pt modelId="{894EA60F-701B-4B9E-89AC-61A0A26C886C}" type="pres">
      <dgm:prSet presAssocID="{924BA02F-F846-4B21-B099-90CBE8DF279C}" presName="parentText" presStyleLbl="alignNode1" presStyleIdx="3" presStyleCnt="6">
        <dgm:presLayoutVars>
          <dgm:chMax val="1"/>
          <dgm:bulletEnabled val="1"/>
        </dgm:presLayoutVars>
      </dgm:prSet>
      <dgm:spPr/>
      <dgm:t>
        <a:bodyPr/>
        <a:lstStyle/>
        <a:p>
          <a:endParaRPr lang="ru-RU"/>
        </a:p>
      </dgm:t>
    </dgm:pt>
    <dgm:pt modelId="{F175FE2D-65A5-46AE-9D31-E737A0744FD4}" type="pres">
      <dgm:prSet presAssocID="{924BA02F-F846-4B21-B099-90CBE8DF279C}" presName="descendantText" presStyleLbl="alignAcc1" presStyleIdx="3" presStyleCnt="6">
        <dgm:presLayoutVars>
          <dgm:bulletEnabled val="1"/>
        </dgm:presLayoutVars>
      </dgm:prSet>
      <dgm:spPr/>
      <dgm:t>
        <a:bodyPr/>
        <a:lstStyle/>
        <a:p>
          <a:endParaRPr lang="ru-RU"/>
        </a:p>
      </dgm:t>
    </dgm:pt>
    <dgm:pt modelId="{A7E025A7-031B-4311-8B8F-0001CA1C0D9B}" type="pres">
      <dgm:prSet presAssocID="{4F2BC7DC-4421-4533-BFBF-348A4EF4A4A6}" presName="sp" presStyleCnt="0"/>
      <dgm:spPr/>
    </dgm:pt>
    <dgm:pt modelId="{9035B9C7-678A-4AA6-993B-1095F9AD44E9}" type="pres">
      <dgm:prSet presAssocID="{19C670E7-2C37-470A-B37C-AF71C8B94E9A}" presName="composite" presStyleCnt="0"/>
      <dgm:spPr/>
    </dgm:pt>
    <dgm:pt modelId="{7B9132B7-528D-472E-9193-E7B53E419543}" type="pres">
      <dgm:prSet presAssocID="{19C670E7-2C37-470A-B37C-AF71C8B94E9A}" presName="parentText" presStyleLbl="alignNode1" presStyleIdx="4" presStyleCnt="6">
        <dgm:presLayoutVars>
          <dgm:chMax val="1"/>
          <dgm:bulletEnabled val="1"/>
        </dgm:presLayoutVars>
      </dgm:prSet>
      <dgm:spPr/>
      <dgm:t>
        <a:bodyPr/>
        <a:lstStyle/>
        <a:p>
          <a:endParaRPr lang="ru-RU"/>
        </a:p>
      </dgm:t>
    </dgm:pt>
    <dgm:pt modelId="{7CC2C47C-A79D-45AB-AF4A-F06F5CE18176}" type="pres">
      <dgm:prSet presAssocID="{19C670E7-2C37-470A-B37C-AF71C8B94E9A}" presName="descendantText" presStyleLbl="alignAcc1" presStyleIdx="4" presStyleCnt="6">
        <dgm:presLayoutVars>
          <dgm:bulletEnabled val="1"/>
        </dgm:presLayoutVars>
      </dgm:prSet>
      <dgm:spPr/>
      <dgm:t>
        <a:bodyPr/>
        <a:lstStyle/>
        <a:p>
          <a:endParaRPr lang="ru-RU"/>
        </a:p>
      </dgm:t>
    </dgm:pt>
    <dgm:pt modelId="{D709F2A6-F5FC-490D-B475-C6A3E51A5B6A}" type="pres">
      <dgm:prSet presAssocID="{D738DAC2-C738-40C4-9765-9FECAA32D0B9}" presName="sp" presStyleCnt="0"/>
      <dgm:spPr/>
    </dgm:pt>
    <dgm:pt modelId="{3A0E9258-CDF8-4EC6-AE4D-936871CD70F9}" type="pres">
      <dgm:prSet presAssocID="{937C431A-613E-4908-8A21-879D71BF5F9E}" presName="composite" presStyleCnt="0"/>
      <dgm:spPr/>
    </dgm:pt>
    <dgm:pt modelId="{A7EABE47-F668-4AD9-8BC1-616E91FD314F}" type="pres">
      <dgm:prSet presAssocID="{937C431A-613E-4908-8A21-879D71BF5F9E}" presName="parentText" presStyleLbl="alignNode1" presStyleIdx="5" presStyleCnt="6">
        <dgm:presLayoutVars>
          <dgm:chMax val="1"/>
          <dgm:bulletEnabled val="1"/>
        </dgm:presLayoutVars>
      </dgm:prSet>
      <dgm:spPr/>
      <dgm:t>
        <a:bodyPr/>
        <a:lstStyle/>
        <a:p>
          <a:endParaRPr lang="ru-RU"/>
        </a:p>
      </dgm:t>
    </dgm:pt>
    <dgm:pt modelId="{456E2DB8-6091-447C-9503-73D61732F7A7}" type="pres">
      <dgm:prSet presAssocID="{937C431A-613E-4908-8A21-879D71BF5F9E}" presName="descendantText" presStyleLbl="alignAcc1" presStyleIdx="5" presStyleCnt="6">
        <dgm:presLayoutVars>
          <dgm:bulletEnabled val="1"/>
        </dgm:presLayoutVars>
      </dgm:prSet>
      <dgm:spPr/>
      <dgm:t>
        <a:bodyPr/>
        <a:lstStyle/>
        <a:p>
          <a:endParaRPr lang="ru-RU"/>
        </a:p>
      </dgm:t>
    </dgm:pt>
  </dgm:ptLst>
  <dgm:cxnLst>
    <dgm:cxn modelId="{A58C62D3-64B2-45EF-A73A-08AD7A7650A7}" type="presOf" srcId="{C7A8D0F1-7EB3-4427-A190-64E74FD0C820}" destId="{E3AD5267-63A0-4CAD-89D8-5A8033F065D5}" srcOrd="0" destOrd="0" presId="urn:microsoft.com/office/officeart/2005/8/layout/chevron2"/>
    <dgm:cxn modelId="{2FB0D015-B2A3-47C3-A211-2DB251218A1C}" srcId="{19C670E7-2C37-470A-B37C-AF71C8B94E9A}" destId="{C99A7EDB-88CD-4EB4-9CBF-21D6EACF050C}" srcOrd="0" destOrd="0" parTransId="{0B0DF0C7-3218-425F-8A4D-0AFB91B51222}" sibTransId="{13C91C59-B16C-417A-A056-CD44F4AACDC2}"/>
    <dgm:cxn modelId="{050E4194-787F-4945-9AA7-37B0675E9285}" srcId="{63778315-2607-47CE-8212-1CDBE6A4E246}" destId="{19C670E7-2C37-470A-B37C-AF71C8B94E9A}" srcOrd="4" destOrd="0" parTransId="{5D0281C0-9087-4BED-9AB9-38DAC48DC91D}" sibTransId="{D738DAC2-C738-40C4-9765-9FECAA32D0B9}"/>
    <dgm:cxn modelId="{289496F1-D856-42B6-B0FD-AB2FF9292483}" type="presOf" srcId="{28693A94-44C9-4D2E-B514-F07EA5DCA42B}" destId="{8E8A6C19-9C9F-43E2-BB8B-D1ADFA76F7B7}" srcOrd="0" destOrd="0" presId="urn:microsoft.com/office/officeart/2005/8/layout/chevron2"/>
    <dgm:cxn modelId="{CDCC71C0-245F-4CB8-A1D9-B7EFDF0B7958}" type="presOf" srcId="{430FDB62-59C8-4D54-A35E-379A5ABD7B72}" destId="{456E2DB8-6091-447C-9503-73D61732F7A7}" srcOrd="0" destOrd="0" presId="urn:microsoft.com/office/officeart/2005/8/layout/chevron2"/>
    <dgm:cxn modelId="{FFE0379A-1E52-4E15-8406-39C7CC3135B3}" srcId="{63778315-2607-47CE-8212-1CDBE6A4E246}" destId="{937C431A-613E-4908-8A21-879D71BF5F9E}" srcOrd="5" destOrd="0" parTransId="{08514A9C-B55B-4305-8EBC-899923AC52DB}" sibTransId="{1D63B11B-3E70-4FF4-8FC9-149DC43B349E}"/>
    <dgm:cxn modelId="{15A36622-AE81-492D-864C-BFABF24F1866}" type="presOf" srcId="{F130C3E0-5363-46B6-A218-23BA0DDED3A8}" destId="{3DCFCAE4-51B2-4287-94C9-16B72717CC60}" srcOrd="0" destOrd="0" presId="urn:microsoft.com/office/officeart/2005/8/layout/chevron2"/>
    <dgm:cxn modelId="{3DFFA776-259C-48EC-9DBD-4A7C3E9D533E}" type="presOf" srcId="{0341AB57-344C-4C1F-AC88-333FD88E16E9}" destId="{ACF3D999-0D8F-4CD5-99A4-59D0F67A6DC5}" srcOrd="0" destOrd="0" presId="urn:microsoft.com/office/officeart/2005/8/layout/chevron2"/>
    <dgm:cxn modelId="{52607E4F-ED0F-4F9E-BE7F-CA8F18B49A90}" srcId="{63778315-2607-47CE-8212-1CDBE6A4E246}" destId="{0341AB57-344C-4C1F-AC88-333FD88E16E9}" srcOrd="1" destOrd="0" parTransId="{FDCDB391-9D57-4E0D-873A-D58430648286}" sibTransId="{C154CEC5-79B0-44BF-8E57-09E95B3E4211}"/>
    <dgm:cxn modelId="{03301C92-FCC5-408E-8631-6128C9334507}" srcId="{28693A94-44C9-4D2E-B514-F07EA5DCA42B}" destId="{F130C3E0-5363-46B6-A218-23BA0DDED3A8}" srcOrd="0" destOrd="0" parTransId="{EE831769-A051-47C5-8051-2C3EBCFBD4E6}" sibTransId="{1342F04E-4C37-4881-8C69-05804BB2E6A9}"/>
    <dgm:cxn modelId="{C2AB27E6-713E-4C09-B8A8-DB756296291B}" type="presOf" srcId="{C99A7EDB-88CD-4EB4-9CBF-21D6EACF050C}" destId="{7CC2C47C-A79D-45AB-AF4A-F06F5CE18176}" srcOrd="0" destOrd="0" presId="urn:microsoft.com/office/officeart/2005/8/layout/chevron2"/>
    <dgm:cxn modelId="{C2A387FA-1D96-43C9-9CAF-AA9445B2A061}" type="presOf" srcId="{35F9BAB1-C556-47DC-A17B-62B01E9A5D7F}" destId="{9F36D9F5-8F7D-4456-9D77-2E1DE3746589}" srcOrd="0" destOrd="0" presId="urn:microsoft.com/office/officeart/2005/8/layout/chevron2"/>
    <dgm:cxn modelId="{DB394A25-F577-4BCF-8BD3-D04EFB65DACF}" type="presOf" srcId="{924BA02F-F846-4B21-B099-90CBE8DF279C}" destId="{894EA60F-701B-4B9E-89AC-61A0A26C886C}" srcOrd="0" destOrd="0" presId="urn:microsoft.com/office/officeart/2005/8/layout/chevron2"/>
    <dgm:cxn modelId="{92B3E85D-FD14-423D-B952-739A09D9D296}" type="presOf" srcId="{19C670E7-2C37-470A-B37C-AF71C8B94E9A}" destId="{7B9132B7-528D-472E-9193-E7B53E419543}" srcOrd="0" destOrd="0" presId="urn:microsoft.com/office/officeart/2005/8/layout/chevron2"/>
    <dgm:cxn modelId="{D4ED98AC-501A-463E-AD65-CBCE4BAF7022}" srcId="{924BA02F-F846-4B21-B099-90CBE8DF279C}" destId="{F7F777A8-5011-421A-B007-9CB0FB626804}" srcOrd="0" destOrd="0" parTransId="{03E06D3B-B52D-40FC-9A9D-04BB304925DC}" sibTransId="{E3B542B1-F086-452F-8DF5-F3FD98CC20DF}"/>
    <dgm:cxn modelId="{21EC7895-0F00-4A9C-ACA5-80CFB1552033}" srcId="{2F99BDAC-DAB8-4BD0-9048-D7B4D0C22321}" destId="{35F9BAB1-C556-47DC-A17B-62B01E9A5D7F}" srcOrd="0" destOrd="0" parTransId="{8D7611CB-52BC-4DB2-8C54-8D4A49462462}" sibTransId="{C1301DF8-CF2F-49E6-A41B-14FF8E3D4DBB}"/>
    <dgm:cxn modelId="{E69B78BC-E3AA-40B5-BF4B-1AD47CC17D4D}" srcId="{63778315-2607-47CE-8212-1CDBE6A4E246}" destId="{924BA02F-F846-4B21-B099-90CBE8DF279C}" srcOrd="3" destOrd="0" parTransId="{CED9F282-7124-4DE4-A199-944F6BC15988}" sibTransId="{4F2BC7DC-4421-4533-BFBF-348A4EF4A4A6}"/>
    <dgm:cxn modelId="{A0365A15-3D57-4AFB-B5E7-B7A0844DD7B2}" type="presOf" srcId="{F7F777A8-5011-421A-B007-9CB0FB626804}" destId="{F175FE2D-65A5-46AE-9D31-E737A0744FD4}" srcOrd="0" destOrd="0" presId="urn:microsoft.com/office/officeart/2005/8/layout/chevron2"/>
    <dgm:cxn modelId="{5A9339FD-F8F7-4BE3-8B85-1AB51B119E85}" srcId="{63778315-2607-47CE-8212-1CDBE6A4E246}" destId="{2F99BDAC-DAB8-4BD0-9048-D7B4D0C22321}" srcOrd="2" destOrd="0" parTransId="{9B57287B-7806-4C08-95B8-9F7741620B21}" sibTransId="{BE5C77F7-BE7F-403C-A2CE-22F8D917BBEC}"/>
    <dgm:cxn modelId="{1A71B1B9-1AF4-4AE5-A24F-0749757EFB36}" type="presOf" srcId="{937C431A-613E-4908-8A21-879D71BF5F9E}" destId="{A7EABE47-F668-4AD9-8BC1-616E91FD314F}" srcOrd="0" destOrd="0" presId="urn:microsoft.com/office/officeart/2005/8/layout/chevron2"/>
    <dgm:cxn modelId="{D75B1457-2ED7-45D1-A4C3-5AAC2956EED3}" srcId="{937C431A-613E-4908-8A21-879D71BF5F9E}" destId="{430FDB62-59C8-4D54-A35E-379A5ABD7B72}" srcOrd="0" destOrd="0" parTransId="{68491AED-D1C6-4923-AC17-5CD7EBC25095}" sibTransId="{DF091DB6-5545-44B4-BD1D-0BBA01AE0607}"/>
    <dgm:cxn modelId="{A2567BA8-03DE-4AB0-AB01-77D91F954CF7}" type="presOf" srcId="{2F99BDAC-DAB8-4BD0-9048-D7B4D0C22321}" destId="{FD5A41B1-A8DD-4D9B-8274-513397A8CEF6}" srcOrd="0" destOrd="0" presId="urn:microsoft.com/office/officeart/2005/8/layout/chevron2"/>
    <dgm:cxn modelId="{7F923968-EB75-4ECA-95C3-8151CE033192}" srcId="{0341AB57-344C-4C1F-AC88-333FD88E16E9}" destId="{C7A8D0F1-7EB3-4427-A190-64E74FD0C820}" srcOrd="0" destOrd="0" parTransId="{1798E3EE-61D0-461F-8E7D-941C5D398472}" sibTransId="{CAD47326-0C24-4B76-81BC-CD514D12EFF8}"/>
    <dgm:cxn modelId="{DED3352C-FF74-4D63-BE2D-688736C3B13D}" type="presOf" srcId="{63778315-2607-47CE-8212-1CDBE6A4E246}" destId="{1D466F35-EB94-46CB-B256-09DB74084314}" srcOrd="0" destOrd="0" presId="urn:microsoft.com/office/officeart/2005/8/layout/chevron2"/>
    <dgm:cxn modelId="{6834C56C-EB86-4AEC-A083-3C689E39B348}" srcId="{63778315-2607-47CE-8212-1CDBE6A4E246}" destId="{28693A94-44C9-4D2E-B514-F07EA5DCA42B}" srcOrd="0" destOrd="0" parTransId="{42F29900-E419-4023-BEE7-121D4D32CE82}" sibTransId="{05643022-8743-435E-A8D1-0D83DAD93A75}"/>
    <dgm:cxn modelId="{B9911ECE-E3CE-4890-A2E9-0A1293D50B70}" type="presParOf" srcId="{1D466F35-EB94-46CB-B256-09DB74084314}" destId="{56AAE445-ED86-451B-BB9D-F194F989FDDC}" srcOrd="0" destOrd="0" presId="urn:microsoft.com/office/officeart/2005/8/layout/chevron2"/>
    <dgm:cxn modelId="{EA3CBD38-EF90-41C2-B8F7-916CC194EC55}" type="presParOf" srcId="{56AAE445-ED86-451B-BB9D-F194F989FDDC}" destId="{8E8A6C19-9C9F-43E2-BB8B-D1ADFA76F7B7}" srcOrd="0" destOrd="0" presId="urn:microsoft.com/office/officeart/2005/8/layout/chevron2"/>
    <dgm:cxn modelId="{9FB280CF-0DC4-4B0C-AF64-D76DAF4D1BE4}" type="presParOf" srcId="{56AAE445-ED86-451B-BB9D-F194F989FDDC}" destId="{3DCFCAE4-51B2-4287-94C9-16B72717CC60}" srcOrd="1" destOrd="0" presId="urn:microsoft.com/office/officeart/2005/8/layout/chevron2"/>
    <dgm:cxn modelId="{8B7E03A3-52E6-4B39-A1F0-78C8433D875F}" type="presParOf" srcId="{1D466F35-EB94-46CB-B256-09DB74084314}" destId="{94358FAC-78B0-4C8F-B8A7-66A136E67AD7}" srcOrd="1" destOrd="0" presId="urn:microsoft.com/office/officeart/2005/8/layout/chevron2"/>
    <dgm:cxn modelId="{E173EDFD-4FAC-49CA-8058-4D38C192313B}" type="presParOf" srcId="{1D466F35-EB94-46CB-B256-09DB74084314}" destId="{DEACAEA0-7639-4E1C-B828-F47037DB9EEF}" srcOrd="2" destOrd="0" presId="urn:microsoft.com/office/officeart/2005/8/layout/chevron2"/>
    <dgm:cxn modelId="{BB3AE13B-4257-485D-BA27-E17C41BEB9F3}" type="presParOf" srcId="{DEACAEA0-7639-4E1C-B828-F47037DB9EEF}" destId="{ACF3D999-0D8F-4CD5-99A4-59D0F67A6DC5}" srcOrd="0" destOrd="0" presId="urn:microsoft.com/office/officeart/2005/8/layout/chevron2"/>
    <dgm:cxn modelId="{3861A43E-2869-4621-97A7-1FE2B752522A}" type="presParOf" srcId="{DEACAEA0-7639-4E1C-B828-F47037DB9EEF}" destId="{E3AD5267-63A0-4CAD-89D8-5A8033F065D5}" srcOrd="1" destOrd="0" presId="urn:microsoft.com/office/officeart/2005/8/layout/chevron2"/>
    <dgm:cxn modelId="{46E8931F-AEF6-4FA6-9E81-B9DE94D36662}" type="presParOf" srcId="{1D466F35-EB94-46CB-B256-09DB74084314}" destId="{8E5F919E-70DD-415F-9953-905FF2D5ED39}" srcOrd="3" destOrd="0" presId="urn:microsoft.com/office/officeart/2005/8/layout/chevron2"/>
    <dgm:cxn modelId="{F5EC1334-5F1D-4A74-8FEE-A690F13EEC19}" type="presParOf" srcId="{1D466F35-EB94-46CB-B256-09DB74084314}" destId="{7E197B24-846D-4E40-B3A6-25BE6A2B4290}" srcOrd="4" destOrd="0" presId="urn:microsoft.com/office/officeart/2005/8/layout/chevron2"/>
    <dgm:cxn modelId="{7BCB71CA-A0DA-42F0-99EC-7B10BFA34ADA}" type="presParOf" srcId="{7E197B24-846D-4E40-B3A6-25BE6A2B4290}" destId="{FD5A41B1-A8DD-4D9B-8274-513397A8CEF6}" srcOrd="0" destOrd="0" presId="urn:microsoft.com/office/officeart/2005/8/layout/chevron2"/>
    <dgm:cxn modelId="{071A682F-790E-421A-A6B3-A51DFD11B491}" type="presParOf" srcId="{7E197B24-846D-4E40-B3A6-25BE6A2B4290}" destId="{9F36D9F5-8F7D-4456-9D77-2E1DE3746589}" srcOrd="1" destOrd="0" presId="urn:microsoft.com/office/officeart/2005/8/layout/chevron2"/>
    <dgm:cxn modelId="{0F48F952-1301-4E04-9842-64500EBA1629}" type="presParOf" srcId="{1D466F35-EB94-46CB-B256-09DB74084314}" destId="{7F6C6DB1-4373-4496-9392-9DF7B21E6EDC}" srcOrd="5" destOrd="0" presId="urn:microsoft.com/office/officeart/2005/8/layout/chevron2"/>
    <dgm:cxn modelId="{33EFF99E-B629-4D87-9254-D3DA2532C5F7}" type="presParOf" srcId="{1D466F35-EB94-46CB-B256-09DB74084314}" destId="{DC9874E0-E517-4D2F-8939-2B8C16C55E91}" srcOrd="6" destOrd="0" presId="urn:microsoft.com/office/officeart/2005/8/layout/chevron2"/>
    <dgm:cxn modelId="{29B20269-FB97-4BC4-B12D-41C41F19930D}" type="presParOf" srcId="{DC9874E0-E517-4D2F-8939-2B8C16C55E91}" destId="{894EA60F-701B-4B9E-89AC-61A0A26C886C}" srcOrd="0" destOrd="0" presId="urn:microsoft.com/office/officeart/2005/8/layout/chevron2"/>
    <dgm:cxn modelId="{CF678C06-B5DA-4465-B23A-B89AB461F26C}" type="presParOf" srcId="{DC9874E0-E517-4D2F-8939-2B8C16C55E91}" destId="{F175FE2D-65A5-46AE-9D31-E737A0744FD4}" srcOrd="1" destOrd="0" presId="urn:microsoft.com/office/officeart/2005/8/layout/chevron2"/>
    <dgm:cxn modelId="{555639F8-892B-4C3E-BED3-64AD2E1B39BC}" type="presParOf" srcId="{1D466F35-EB94-46CB-B256-09DB74084314}" destId="{A7E025A7-031B-4311-8B8F-0001CA1C0D9B}" srcOrd="7" destOrd="0" presId="urn:microsoft.com/office/officeart/2005/8/layout/chevron2"/>
    <dgm:cxn modelId="{B0469420-73D2-4ACD-9BCA-D7D93A308CAB}" type="presParOf" srcId="{1D466F35-EB94-46CB-B256-09DB74084314}" destId="{9035B9C7-678A-4AA6-993B-1095F9AD44E9}" srcOrd="8" destOrd="0" presId="urn:microsoft.com/office/officeart/2005/8/layout/chevron2"/>
    <dgm:cxn modelId="{C14897D9-E9F0-468A-A009-40C9CB89F95C}" type="presParOf" srcId="{9035B9C7-678A-4AA6-993B-1095F9AD44E9}" destId="{7B9132B7-528D-472E-9193-E7B53E419543}" srcOrd="0" destOrd="0" presId="urn:microsoft.com/office/officeart/2005/8/layout/chevron2"/>
    <dgm:cxn modelId="{FC239F6D-4E1F-4520-91B8-62E51971F81B}" type="presParOf" srcId="{9035B9C7-678A-4AA6-993B-1095F9AD44E9}" destId="{7CC2C47C-A79D-45AB-AF4A-F06F5CE18176}" srcOrd="1" destOrd="0" presId="urn:microsoft.com/office/officeart/2005/8/layout/chevron2"/>
    <dgm:cxn modelId="{2D42C75A-5782-4E7F-9714-E6E1BFED1B05}" type="presParOf" srcId="{1D466F35-EB94-46CB-B256-09DB74084314}" destId="{D709F2A6-F5FC-490D-B475-C6A3E51A5B6A}" srcOrd="9" destOrd="0" presId="urn:microsoft.com/office/officeart/2005/8/layout/chevron2"/>
    <dgm:cxn modelId="{500F06C3-2114-480D-A920-0C8FC3609AA7}" type="presParOf" srcId="{1D466F35-EB94-46CB-B256-09DB74084314}" destId="{3A0E9258-CDF8-4EC6-AE4D-936871CD70F9}" srcOrd="10" destOrd="0" presId="urn:microsoft.com/office/officeart/2005/8/layout/chevron2"/>
    <dgm:cxn modelId="{F740AEB2-839E-40FD-BC4D-6120DA608213}" type="presParOf" srcId="{3A0E9258-CDF8-4EC6-AE4D-936871CD70F9}" destId="{A7EABE47-F668-4AD9-8BC1-616E91FD314F}" srcOrd="0" destOrd="0" presId="urn:microsoft.com/office/officeart/2005/8/layout/chevron2"/>
    <dgm:cxn modelId="{47EAA3AD-E80F-4B5B-B9AC-A1EF700CD7EC}" type="presParOf" srcId="{3A0E9258-CDF8-4EC6-AE4D-936871CD70F9}" destId="{456E2DB8-6091-447C-9503-73D61732F7A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D08E0-9A39-41C2-BA53-7296AF9FF8D2}">
      <dsp:nvSpPr>
        <dsp:cNvPr id="0" name=""/>
        <dsp:cNvSpPr/>
      </dsp:nvSpPr>
      <dsp:spPr>
        <a:xfrm rot="10800000">
          <a:off x="864119" y="0"/>
          <a:ext cx="7488812" cy="820524"/>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61829" tIns="87630" rIns="163576" bIns="87630" numCol="1" spcCol="1270" anchor="ctr" anchorCtr="0">
          <a:noAutofit/>
        </a:bodyPr>
        <a:lstStyle/>
        <a:p>
          <a:pPr lvl="0" algn="l" defTabSz="1022350">
            <a:lnSpc>
              <a:spcPct val="90000"/>
            </a:lnSpc>
            <a:spcBef>
              <a:spcPct val="0"/>
            </a:spcBef>
            <a:spcAft>
              <a:spcPct val="35000"/>
            </a:spcAft>
          </a:pPr>
          <a:r>
            <a:rPr lang="ru-RU" sz="2300" kern="1200" dirty="0" smtClean="0">
              <a:effectLst/>
            </a:rPr>
            <a:t>полное физическое, духовное, умственное и социальное благополучие</a:t>
          </a:r>
          <a:endParaRPr lang="ru-RU" sz="2300" kern="1200" dirty="0"/>
        </a:p>
      </dsp:txBody>
      <dsp:txXfrm rot="10800000">
        <a:off x="1069250" y="0"/>
        <a:ext cx="7283681" cy="820524"/>
      </dsp:txXfrm>
    </dsp:sp>
    <dsp:sp modelId="{B64058E3-82DC-4573-B0C2-7966DE4028A3}">
      <dsp:nvSpPr>
        <dsp:cNvPr id="0" name=""/>
        <dsp:cNvSpPr/>
      </dsp:nvSpPr>
      <dsp:spPr>
        <a:xfrm>
          <a:off x="47389" y="0"/>
          <a:ext cx="820524" cy="8205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95005C-4151-4E24-857C-12A120ADD4FC}">
      <dsp:nvSpPr>
        <dsp:cNvPr id="0" name=""/>
        <dsp:cNvSpPr/>
      </dsp:nvSpPr>
      <dsp:spPr>
        <a:xfrm rot="10800000">
          <a:off x="864119" y="1044312"/>
          <a:ext cx="7496991" cy="820524"/>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61829" tIns="91440" rIns="170688" bIns="91440" numCol="1" spcCol="1270" anchor="ctr" anchorCtr="0">
          <a:noAutofit/>
        </a:bodyPr>
        <a:lstStyle/>
        <a:p>
          <a:pPr lvl="0" algn="l" defTabSz="1066800">
            <a:lnSpc>
              <a:spcPct val="90000"/>
            </a:lnSpc>
            <a:spcBef>
              <a:spcPct val="0"/>
            </a:spcBef>
            <a:spcAft>
              <a:spcPct val="35000"/>
            </a:spcAft>
          </a:pPr>
          <a:r>
            <a:rPr lang="ru-RU" sz="2400" kern="1200" dirty="0" smtClean="0">
              <a:effectLst/>
            </a:rPr>
            <a:t>нормальное функционирование организма в системе «человек — окружающая среда»</a:t>
          </a:r>
          <a:endParaRPr lang="ru-RU" sz="2400" kern="1200" dirty="0"/>
        </a:p>
      </dsp:txBody>
      <dsp:txXfrm rot="10800000">
        <a:off x="1069250" y="1044312"/>
        <a:ext cx="7291860" cy="820524"/>
      </dsp:txXfrm>
    </dsp:sp>
    <dsp:sp modelId="{1851E259-2C58-4066-B416-A19572963FE6}">
      <dsp:nvSpPr>
        <dsp:cNvPr id="0" name=""/>
        <dsp:cNvSpPr/>
      </dsp:nvSpPr>
      <dsp:spPr>
        <a:xfrm>
          <a:off x="47389" y="1113999"/>
          <a:ext cx="820524" cy="8205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189B3-7FBC-4229-8C2D-EB7518CDBA47}">
      <dsp:nvSpPr>
        <dsp:cNvPr id="0" name=""/>
        <dsp:cNvSpPr/>
      </dsp:nvSpPr>
      <dsp:spPr>
        <a:xfrm rot="10800000">
          <a:off x="864089" y="2160239"/>
          <a:ext cx="7496933" cy="991849"/>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61829" tIns="91440" rIns="170688" bIns="91440" numCol="1" spcCol="1270" anchor="ctr" anchorCtr="0">
          <a:noAutofit/>
        </a:bodyPr>
        <a:lstStyle/>
        <a:p>
          <a:pPr lvl="0" algn="l" defTabSz="1066800">
            <a:lnSpc>
              <a:spcPct val="90000"/>
            </a:lnSpc>
            <a:spcBef>
              <a:spcPct val="0"/>
            </a:spcBef>
            <a:spcAft>
              <a:spcPct val="35000"/>
            </a:spcAft>
          </a:pPr>
          <a:r>
            <a:rPr lang="ru-RU" sz="2400" kern="1200" dirty="0" smtClean="0">
              <a:effectLst/>
            </a:rPr>
            <a:t>умение приспосабливаться к постоянно меняющимся условиям существования в окружающей среде;</a:t>
          </a:r>
        </a:p>
      </dsp:txBody>
      <dsp:txXfrm rot="10800000">
        <a:off x="1112051" y="2160239"/>
        <a:ext cx="7248971" cy="991849"/>
      </dsp:txXfrm>
    </dsp:sp>
    <dsp:sp modelId="{C0E7FFA1-392C-4996-89FA-FF6F04A6273B}">
      <dsp:nvSpPr>
        <dsp:cNvPr id="0" name=""/>
        <dsp:cNvSpPr/>
      </dsp:nvSpPr>
      <dsp:spPr>
        <a:xfrm>
          <a:off x="47389" y="2175312"/>
          <a:ext cx="820524" cy="8205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D046C-BEC9-41FA-9680-A3F4E8B9AE54}">
      <dsp:nvSpPr>
        <dsp:cNvPr id="0" name=""/>
        <dsp:cNvSpPr/>
      </dsp:nvSpPr>
      <dsp:spPr>
        <a:xfrm rot="10800000">
          <a:off x="864089" y="3528392"/>
          <a:ext cx="7497050" cy="471153"/>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61829"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2400" kern="1200" dirty="0" smtClean="0">
            <a:effectLst/>
          </a:endParaRPr>
        </a:p>
        <a:p>
          <a:pPr marL="0" marR="0" lvl="0" indent="0" algn="l" defTabSz="914400" eaLnBrk="1" fontAlgn="auto" latinLnBrk="0" hangingPunct="1">
            <a:lnSpc>
              <a:spcPct val="100000"/>
            </a:lnSpc>
            <a:spcBef>
              <a:spcPct val="0"/>
            </a:spcBef>
            <a:spcAft>
              <a:spcPts val="0"/>
            </a:spcAft>
            <a:buClrTx/>
            <a:buSzTx/>
            <a:buFontTx/>
            <a:buNone/>
            <a:tabLst/>
            <a:defRPr/>
          </a:pPr>
          <a:r>
            <a:rPr lang="ru-RU" sz="2400" kern="1200" dirty="0" smtClean="0">
              <a:effectLst/>
            </a:rPr>
            <a:t>отсутствие болезни</a:t>
          </a:r>
          <a:endParaRPr lang="ru-RU" sz="2400" kern="1200" dirty="0" smtClean="0"/>
        </a:p>
        <a:p>
          <a:pPr lvl="0" algn="ctr" defTabSz="666750">
            <a:lnSpc>
              <a:spcPct val="90000"/>
            </a:lnSpc>
            <a:spcBef>
              <a:spcPct val="0"/>
            </a:spcBef>
            <a:spcAft>
              <a:spcPct val="35000"/>
            </a:spcAft>
          </a:pPr>
          <a:endParaRPr lang="ru-RU" sz="2400" kern="1200" dirty="0"/>
        </a:p>
      </dsp:txBody>
      <dsp:txXfrm rot="10800000">
        <a:off x="981877" y="3528392"/>
        <a:ext cx="7379262" cy="471153"/>
      </dsp:txXfrm>
    </dsp:sp>
    <dsp:sp modelId="{8F166419-862F-46FC-9DDF-2BB09C2742A4}">
      <dsp:nvSpPr>
        <dsp:cNvPr id="0" name=""/>
        <dsp:cNvSpPr/>
      </dsp:nvSpPr>
      <dsp:spPr>
        <a:xfrm>
          <a:off x="47389" y="3376000"/>
          <a:ext cx="820524" cy="8205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3B538-1E55-418E-BF09-121E4496775C}">
      <dsp:nvSpPr>
        <dsp:cNvPr id="0" name=""/>
        <dsp:cNvSpPr/>
      </dsp:nvSpPr>
      <dsp:spPr>
        <a:xfrm rot="10800000">
          <a:off x="864119" y="4421338"/>
          <a:ext cx="7496991" cy="820524"/>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61829" tIns="91440" rIns="170688" bIns="91440" numCol="1" spcCol="1270" anchor="ctr" anchorCtr="0">
          <a:noAutofit/>
        </a:bodyPr>
        <a:lstStyle/>
        <a:p>
          <a:pPr lvl="0" algn="l" defTabSz="1066800">
            <a:lnSpc>
              <a:spcPct val="90000"/>
            </a:lnSpc>
            <a:spcBef>
              <a:spcPct val="0"/>
            </a:spcBef>
            <a:spcAft>
              <a:spcPct val="35000"/>
            </a:spcAft>
          </a:pPr>
          <a:r>
            <a:rPr lang="ru-RU" sz="2400" kern="1200" dirty="0" smtClean="0">
              <a:effectLst/>
            </a:rPr>
            <a:t>способность к полноценному выполнению основных социальных функций</a:t>
          </a:r>
          <a:endParaRPr lang="ru-RU" sz="2400" kern="1200" dirty="0"/>
        </a:p>
      </dsp:txBody>
      <dsp:txXfrm rot="10800000">
        <a:off x="1069250" y="4421338"/>
        <a:ext cx="7291860" cy="820524"/>
      </dsp:txXfrm>
    </dsp:sp>
    <dsp:sp modelId="{E1D28EBC-6ADB-40C1-8C61-B2604CA83859}">
      <dsp:nvSpPr>
        <dsp:cNvPr id="0" name=""/>
        <dsp:cNvSpPr/>
      </dsp:nvSpPr>
      <dsp:spPr>
        <a:xfrm>
          <a:off x="47389" y="4421338"/>
          <a:ext cx="820524" cy="8205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D4243-965D-4B8C-93F8-F6BEFA74FB58}">
      <dsp:nvSpPr>
        <dsp:cNvPr id="0" name=""/>
        <dsp:cNvSpPr/>
      </dsp:nvSpPr>
      <dsp:spPr>
        <a:xfrm>
          <a:off x="0" y="345427"/>
          <a:ext cx="9286940" cy="302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586289F5-4FE6-4E3C-BB24-689E4F62D6F1}">
      <dsp:nvSpPr>
        <dsp:cNvPr id="0" name=""/>
        <dsp:cNvSpPr/>
      </dsp:nvSpPr>
      <dsp:spPr>
        <a:xfrm>
          <a:off x="464347" y="168307"/>
          <a:ext cx="6500858" cy="354239"/>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5717" tIns="0" rIns="245717" bIns="0" numCol="1" spcCol="1270" anchor="ctr" anchorCtr="0">
          <a:noAutofit/>
        </a:bodyPr>
        <a:lstStyle/>
        <a:p>
          <a:pPr lvl="0" algn="l" defTabSz="800100">
            <a:lnSpc>
              <a:spcPct val="90000"/>
            </a:lnSpc>
            <a:spcBef>
              <a:spcPct val="0"/>
            </a:spcBef>
            <a:spcAft>
              <a:spcPct val="35000"/>
            </a:spcAft>
          </a:pPr>
          <a:r>
            <a:rPr lang="ru-RU" sz="1800" kern="1200" dirty="0" smtClean="0">
              <a:effectLst/>
            </a:rPr>
            <a:t>Оптимальный уровень двигательной активности </a:t>
          </a:r>
          <a:endParaRPr lang="ru-RU" sz="1800" kern="1200" dirty="0"/>
        </a:p>
      </dsp:txBody>
      <dsp:txXfrm>
        <a:off x="481640" y="185600"/>
        <a:ext cx="6466272" cy="319653"/>
      </dsp:txXfrm>
    </dsp:sp>
    <dsp:sp modelId="{90BAA7E3-659B-4D78-B8E3-42FFB9A88312}">
      <dsp:nvSpPr>
        <dsp:cNvPr id="0" name=""/>
        <dsp:cNvSpPr/>
      </dsp:nvSpPr>
      <dsp:spPr>
        <a:xfrm>
          <a:off x="0" y="889747"/>
          <a:ext cx="9286940" cy="302400"/>
        </a:xfrm>
        <a:prstGeom prst="rect">
          <a:avLst/>
        </a:prstGeom>
        <a:solidFill>
          <a:schemeClr val="lt1">
            <a:alpha val="90000"/>
            <a:hueOff val="0"/>
            <a:satOff val="0"/>
            <a:lumOff val="0"/>
            <a:alphaOff val="0"/>
          </a:schemeClr>
        </a:solidFill>
        <a:ln w="9525" cap="flat" cmpd="sng" algn="ctr">
          <a:solidFill>
            <a:schemeClr val="accent2">
              <a:hueOff val="-93125"/>
              <a:satOff val="-1073"/>
              <a:lumOff val="24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7ED15E5C-1217-4685-94C5-00E8E59EFB96}">
      <dsp:nvSpPr>
        <dsp:cNvPr id="0" name=""/>
        <dsp:cNvSpPr/>
      </dsp:nvSpPr>
      <dsp:spPr>
        <a:xfrm>
          <a:off x="464347" y="712627"/>
          <a:ext cx="6500858" cy="354239"/>
        </a:xfrm>
        <a:prstGeom prst="roundRect">
          <a:avLst/>
        </a:prstGeom>
        <a:solidFill>
          <a:schemeClr val="accent2">
            <a:hueOff val="-93125"/>
            <a:satOff val="-1073"/>
            <a:lumOff val="240"/>
            <a:alphaOff val="0"/>
          </a:schemeClr>
        </a:solidFill>
        <a:ln>
          <a:noFill/>
        </a:ln>
        <a:effectLst>
          <a:outerShdw blurRad="57150" dist="38100" dir="5400000" algn="ctr" rotWithShape="0">
            <a:schemeClr val="accent2">
              <a:hueOff val="-93125"/>
              <a:satOff val="-1073"/>
              <a:lumOff val="24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5717" tIns="0" rIns="245717" bIns="0" numCol="1" spcCol="1270" anchor="ctr" anchorCtr="0">
          <a:noAutofit/>
        </a:bodyPr>
        <a:lstStyle/>
        <a:p>
          <a:pPr lvl="0" algn="l" defTabSz="889000">
            <a:lnSpc>
              <a:spcPct val="90000"/>
            </a:lnSpc>
            <a:spcBef>
              <a:spcPct val="0"/>
            </a:spcBef>
            <a:spcAft>
              <a:spcPct val="35000"/>
            </a:spcAft>
          </a:pPr>
          <a:r>
            <a:rPr lang="ru-RU" sz="2000" kern="1200" smtClean="0">
              <a:effectLst/>
            </a:rPr>
            <a:t>Закаливание </a:t>
          </a:r>
          <a:endParaRPr lang="ru-RU" sz="2000" kern="1200" dirty="0"/>
        </a:p>
      </dsp:txBody>
      <dsp:txXfrm>
        <a:off x="481640" y="729920"/>
        <a:ext cx="6466272" cy="319653"/>
      </dsp:txXfrm>
    </dsp:sp>
    <dsp:sp modelId="{AE53C100-55FD-475D-A282-5765C29FB0A7}">
      <dsp:nvSpPr>
        <dsp:cNvPr id="0" name=""/>
        <dsp:cNvSpPr/>
      </dsp:nvSpPr>
      <dsp:spPr>
        <a:xfrm>
          <a:off x="0" y="1434067"/>
          <a:ext cx="9286940" cy="302400"/>
        </a:xfrm>
        <a:prstGeom prst="rect">
          <a:avLst/>
        </a:prstGeom>
        <a:solidFill>
          <a:schemeClr val="lt1">
            <a:alpha val="90000"/>
            <a:hueOff val="0"/>
            <a:satOff val="0"/>
            <a:lumOff val="0"/>
            <a:alphaOff val="0"/>
          </a:schemeClr>
        </a:solidFill>
        <a:ln w="9525" cap="flat" cmpd="sng" algn="ctr">
          <a:solidFill>
            <a:schemeClr val="accent2">
              <a:hueOff val="-186250"/>
              <a:satOff val="-2146"/>
              <a:lumOff val="48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14C3C37B-F936-4941-A98B-530E969A6C90}">
      <dsp:nvSpPr>
        <dsp:cNvPr id="0" name=""/>
        <dsp:cNvSpPr/>
      </dsp:nvSpPr>
      <dsp:spPr>
        <a:xfrm>
          <a:off x="464347" y="1256947"/>
          <a:ext cx="6500858" cy="354239"/>
        </a:xfrm>
        <a:prstGeom prst="roundRect">
          <a:avLst/>
        </a:prstGeom>
        <a:solidFill>
          <a:schemeClr val="accent2">
            <a:hueOff val="-186250"/>
            <a:satOff val="-2146"/>
            <a:lumOff val="480"/>
            <a:alphaOff val="0"/>
          </a:schemeClr>
        </a:solidFill>
        <a:ln>
          <a:noFill/>
        </a:ln>
        <a:effectLst>
          <a:outerShdw blurRad="57150" dist="38100" dir="5400000" algn="ctr" rotWithShape="0">
            <a:schemeClr val="accent2">
              <a:hueOff val="-186250"/>
              <a:satOff val="-2146"/>
              <a:lumOff val="48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5717" tIns="0" rIns="245717" bIns="0" numCol="1" spcCol="1270" anchor="ctr" anchorCtr="0">
          <a:noAutofit/>
        </a:bodyPr>
        <a:lstStyle/>
        <a:p>
          <a:pPr lvl="0" algn="l" defTabSz="889000">
            <a:lnSpc>
              <a:spcPct val="90000"/>
            </a:lnSpc>
            <a:spcBef>
              <a:spcPct val="0"/>
            </a:spcBef>
            <a:spcAft>
              <a:spcPct val="35000"/>
            </a:spcAft>
          </a:pPr>
          <a:r>
            <a:rPr lang="ru-RU" sz="2000" kern="1200" smtClean="0">
              <a:effectLst/>
            </a:rPr>
            <a:t>Рациональное питание </a:t>
          </a:r>
          <a:endParaRPr lang="ru-RU" sz="2000" kern="1200" dirty="0"/>
        </a:p>
      </dsp:txBody>
      <dsp:txXfrm>
        <a:off x="481640" y="1274240"/>
        <a:ext cx="6466272" cy="319653"/>
      </dsp:txXfrm>
    </dsp:sp>
    <dsp:sp modelId="{CFAB16A4-6396-4327-84A8-547E6771EE2F}">
      <dsp:nvSpPr>
        <dsp:cNvPr id="0" name=""/>
        <dsp:cNvSpPr/>
      </dsp:nvSpPr>
      <dsp:spPr>
        <a:xfrm>
          <a:off x="0" y="1978387"/>
          <a:ext cx="9286940" cy="302400"/>
        </a:xfrm>
        <a:prstGeom prst="rect">
          <a:avLst/>
        </a:prstGeom>
        <a:solidFill>
          <a:schemeClr val="lt1">
            <a:alpha val="90000"/>
            <a:hueOff val="0"/>
            <a:satOff val="0"/>
            <a:lumOff val="0"/>
            <a:alphaOff val="0"/>
          </a:schemeClr>
        </a:solidFill>
        <a:ln w="9525" cap="flat" cmpd="sng" algn="ctr">
          <a:solidFill>
            <a:schemeClr val="accent2">
              <a:hueOff val="-279374"/>
              <a:satOff val="-3219"/>
              <a:lumOff val="72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025F537E-42F7-4B4A-869E-099D3ED1EFF4}">
      <dsp:nvSpPr>
        <dsp:cNvPr id="0" name=""/>
        <dsp:cNvSpPr/>
      </dsp:nvSpPr>
      <dsp:spPr>
        <a:xfrm>
          <a:off x="464347" y="1801267"/>
          <a:ext cx="6500858" cy="354239"/>
        </a:xfrm>
        <a:prstGeom prst="roundRect">
          <a:avLst/>
        </a:prstGeom>
        <a:solidFill>
          <a:schemeClr val="accent2">
            <a:hueOff val="-279374"/>
            <a:satOff val="-3219"/>
            <a:lumOff val="720"/>
            <a:alphaOff val="0"/>
          </a:schemeClr>
        </a:solidFill>
        <a:ln>
          <a:noFill/>
        </a:ln>
        <a:effectLst>
          <a:outerShdw blurRad="57150" dist="38100" dir="5400000" algn="ctr" rotWithShape="0">
            <a:schemeClr val="accent2">
              <a:hueOff val="-279374"/>
              <a:satOff val="-3219"/>
              <a:lumOff val="72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5717" tIns="0" rIns="245717" bIns="0" numCol="1" spcCol="1270" anchor="ctr" anchorCtr="0">
          <a:noAutofit/>
        </a:bodyPr>
        <a:lstStyle/>
        <a:p>
          <a:pPr lvl="0" algn="l" defTabSz="889000">
            <a:lnSpc>
              <a:spcPct val="90000"/>
            </a:lnSpc>
            <a:spcBef>
              <a:spcPct val="0"/>
            </a:spcBef>
            <a:spcAft>
              <a:spcPct val="35000"/>
            </a:spcAft>
          </a:pPr>
          <a:r>
            <a:rPr lang="ru-RU" sz="2000" kern="1200" smtClean="0"/>
            <a:t>Безопасное поведение</a:t>
          </a:r>
          <a:endParaRPr lang="ru-RU" sz="2000" kern="1200" dirty="0"/>
        </a:p>
      </dsp:txBody>
      <dsp:txXfrm>
        <a:off x="481640" y="1818560"/>
        <a:ext cx="6466272" cy="319653"/>
      </dsp:txXfrm>
    </dsp:sp>
    <dsp:sp modelId="{8E56C704-1DBE-4E69-BF21-C87CF3A5551F}">
      <dsp:nvSpPr>
        <dsp:cNvPr id="0" name=""/>
        <dsp:cNvSpPr/>
      </dsp:nvSpPr>
      <dsp:spPr>
        <a:xfrm>
          <a:off x="0" y="2522707"/>
          <a:ext cx="9286940" cy="302400"/>
        </a:xfrm>
        <a:prstGeom prst="rect">
          <a:avLst/>
        </a:prstGeom>
        <a:solidFill>
          <a:schemeClr val="lt1">
            <a:alpha val="90000"/>
            <a:hueOff val="0"/>
            <a:satOff val="0"/>
            <a:lumOff val="0"/>
            <a:alphaOff val="0"/>
          </a:schemeClr>
        </a:solidFill>
        <a:ln w="9525" cap="flat" cmpd="sng" algn="ctr">
          <a:solidFill>
            <a:schemeClr val="accent2">
              <a:hueOff val="-372499"/>
              <a:satOff val="-4292"/>
              <a:lumOff val="96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A3AA7848-1C69-4FC2-B862-B1087F65A223}">
      <dsp:nvSpPr>
        <dsp:cNvPr id="0" name=""/>
        <dsp:cNvSpPr/>
      </dsp:nvSpPr>
      <dsp:spPr>
        <a:xfrm>
          <a:off x="464347" y="2345587"/>
          <a:ext cx="6500858" cy="354239"/>
        </a:xfrm>
        <a:prstGeom prst="roundRect">
          <a:avLst/>
        </a:prstGeom>
        <a:solidFill>
          <a:schemeClr val="accent2">
            <a:hueOff val="-372499"/>
            <a:satOff val="-4292"/>
            <a:lumOff val="960"/>
            <a:alphaOff val="0"/>
          </a:schemeClr>
        </a:solidFill>
        <a:ln>
          <a:noFill/>
        </a:ln>
        <a:effectLst>
          <a:outerShdw blurRad="57150" dist="38100" dir="5400000" algn="ctr" rotWithShape="0">
            <a:schemeClr val="accent2">
              <a:hueOff val="-372499"/>
              <a:satOff val="-4292"/>
              <a:lumOff val="96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5717" tIns="0" rIns="245717" bIns="0" numCol="1" spcCol="1270" anchor="ctr" anchorCtr="0">
          <a:noAutofit/>
        </a:bodyPr>
        <a:lstStyle/>
        <a:p>
          <a:pPr lvl="0" algn="l" defTabSz="889000">
            <a:lnSpc>
              <a:spcPct val="90000"/>
            </a:lnSpc>
            <a:spcBef>
              <a:spcPct val="0"/>
            </a:spcBef>
            <a:spcAft>
              <a:spcPct val="35000"/>
            </a:spcAft>
          </a:pPr>
          <a:r>
            <a:rPr lang="ru-RU" sz="2000" kern="1200" smtClean="0">
              <a:effectLst/>
            </a:rPr>
            <a:t>Сексуальное воспитание </a:t>
          </a:r>
          <a:endParaRPr lang="ru-RU" sz="2000" kern="1200" dirty="0" smtClean="0">
            <a:effectLst/>
          </a:endParaRPr>
        </a:p>
      </dsp:txBody>
      <dsp:txXfrm>
        <a:off x="481640" y="2362880"/>
        <a:ext cx="6466272" cy="319653"/>
      </dsp:txXfrm>
    </dsp:sp>
    <dsp:sp modelId="{3A33DACC-4B46-4DC5-8B54-F32D648DDB9B}">
      <dsp:nvSpPr>
        <dsp:cNvPr id="0" name=""/>
        <dsp:cNvSpPr/>
      </dsp:nvSpPr>
      <dsp:spPr>
        <a:xfrm>
          <a:off x="0" y="3067027"/>
          <a:ext cx="9286940" cy="302400"/>
        </a:xfrm>
        <a:prstGeom prst="rect">
          <a:avLst/>
        </a:prstGeom>
        <a:solidFill>
          <a:schemeClr val="lt1">
            <a:alpha val="90000"/>
            <a:hueOff val="0"/>
            <a:satOff val="0"/>
            <a:lumOff val="0"/>
            <a:alphaOff val="0"/>
          </a:schemeClr>
        </a:solidFill>
        <a:ln w="9525" cap="flat" cmpd="sng" algn="ctr">
          <a:solidFill>
            <a:schemeClr val="accent2">
              <a:hueOff val="-465624"/>
              <a:satOff val="-5366"/>
              <a:lumOff val="1199"/>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6A7F24BC-481A-4D3A-A1C0-AF3AAFDEC1EF}">
      <dsp:nvSpPr>
        <dsp:cNvPr id="0" name=""/>
        <dsp:cNvSpPr/>
      </dsp:nvSpPr>
      <dsp:spPr>
        <a:xfrm>
          <a:off x="464347" y="2889907"/>
          <a:ext cx="6500858" cy="354239"/>
        </a:xfrm>
        <a:prstGeom prst="roundRect">
          <a:avLst/>
        </a:prstGeom>
        <a:solidFill>
          <a:schemeClr val="accent2">
            <a:hueOff val="-465624"/>
            <a:satOff val="-5366"/>
            <a:lumOff val="1199"/>
            <a:alphaOff val="0"/>
          </a:schemeClr>
        </a:solidFill>
        <a:ln>
          <a:noFill/>
        </a:ln>
        <a:effectLst>
          <a:outerShdw blurRad="57150" dist="38100" dir="5400000" algn="ctr" rotWithShape="0">
            <a:schemeClr val="accent2">
              <a:hueOff val="-465624"/>
              <a:satOff val="-5366"/>
              <a:lumOff val="1199"/>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5717" tIns="0" rIns="245717" bIns="0" numCol="1" spcCol="1270" anchor="ctr" anchorCtr="0">
          <a:noAutofit/>
        </a:bodyPr>
        <a:lstStyle/>
        <a:p>
          <a:pPr lvl="0" algn="l" defTabSz="889000">
            <a:lnSpc>
              <a:spcPct val="90000"/>
            </a:lnSpc>
            <a:spcBef>
              <a:spcPct val="0"/>
            </a:spcBef>
            <a:spcAft>
              <a:spcPct val="35000"/>
            </a:spcAft>
          </a:pPr>
          <a:r>
            <a:rPr lang="ru-RU" sz="2000" kern="1200" smtClean="0">
              <a:effectLst/>
            </a:rPr>
            <a:t>Психическая и эмоциональная устойчивость </a:t>
          </a:r>
          <a:endParaRPr lang="ru-RU" sz="2000" kern="1200" dirty="0" smtClean="0">
            <a:effectLst/>
          </a:endParaRPr>
        </a:p>
      </dsp:txBody>
      <dsp:txXfrm>
        <a:off x="481640" y="2907200"/>
        <a:ext cx="6466272" cy="319653"/>
      </dsp:txXfrm>
    </dsp:sp>
    <dsp:sp modelId="{924A44A8-36B4-4F07-A212-7BCAF15A72A0}">
      <dsp:nvSpPr>
        <dsp:cNvPr id="0" name=""/>
        <dsp:cNvSpPr/>
      </dsp:nvSpPr>
      <dsp:spPr>
        <a:xfrm>
          <a:off x="0" y="3611347"/>
          <a:ext cx="9286940" cy="302400"/>
        </a:xfrm>
        <a:prstGeom prst="rect">
          <a:avLst/>
        </a:prstGeom>
        <a:solidFill>
          <a:schemeClr val="lt1">
            <a:alpha val="90000"/>
            <a:hueOff val="0"/>
            <a:satOff val="0"/>
            <a:lumOff val="0"/>
            <a:alphaOff val="0"/>
          </a:schemeClr>
        </a:solidFill>
        <a:ln w="9525" cap="flat" cmpd="sng" algn="ctr">
          <a:solidFill>
            <a:schemeClr val="accent2">
              <a:hueOff val="-558749"/>
              <a:satOff val="-6439"/>
              <a:lumOff val="1439"/>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57D89804-A7E0-4CDB-A5FC-59E9E4BF7CCC}">
      <dsp:nvSpPr>
        <dsp:cNvPr id="0" name=""/>
        <dsp:cNvSpPr/>
      </dsp:nvSpPr>
      <dsp:spPr>
        <a:xfrm>
          <a:off x="464347" y="3434227"/>
          <a:ext cx="6500858" cy="354239"/>
        </a:xfrm>
        <a:prstGeom prst="roundRect">
          <a:avLst/>
        </a:prstGeom>
        <a:solidFill>
          <a:schemeClr val="accent2">
            <a:hueOff val="-558749"/>
            <a:satOff val="-6439"/>
            <a:lumOff val="1439"/>
            <a:alphaOff val="0"/>
          </a:schemeClr>
        </a:solidFill>
        <a:ln>
          <a:noFill/>
        </a:ln>
        <a:effectLst>
          <a:outerShdw blurRad="57150" dist="38100" dir="5400000" algn="ctr" rotWithShape="0">
            <a:schemeClr val="accent2">
              <a:hueOff val="-558749"/>
              <a:satOff val="-6439"/>
              <a:lumOff val="1439"/>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5717" tIns="0" rIns="245717" bIns="0" numCol="1" spcCol="1270" anchor="ctr" anchorCtr="0">
          <a:noAutofit/>
        </a:bodyPr>
        <a:lstStyle/>
        <a:p>
          <a:pPr lvl="0" algn="l" defTabSz="889000">
            <a:lnSpc>
              <a:spcPct val="90000"/>
            </a:lnSpc>
            <a:spcBef>
              <a:spcPct val="0"/>
            </a:spcBef>
            <a:spcAft>
              <a:spcPct val="35000"/>
            </a:spcAft>
          </a:pPr>
          <a:r>
            <a:rPr lang="ru-RU" sz="2000" kern="1200" smtClean="0">
              <a:effectLst/>
            </a:rPr>
            <a:t>Экологически грамотное поведение </a:t>
          </a:r>
          <a:endParaRPr lang="ru-RU" sz="2000" kern="1200" dirty="0" smtClean="0">
            <a:effectLst/>
          </a:endParaRPr>
        </a:p>
      </dsp:txBody>
      <dsp:txXfrm>
        <a:off x="481640" y="3451520"/>
        <a:ext cx="6466272" cy="319653"/>
      </dsp:txXfrm>
    </dsp:sp>
    <dsp:sp modelId="{6CA0B1DE-F3C2-4D16-9C38-106319B9AE4A}">
      <dsp:nvSpPr>
        <dsp:cNvPr id="0" name=""/>
        <dsp:cNvSpPr/>
      </dsp:nvSpPr>
      <dsp:spPr>
        <a:xfrm>
          <a:off x="0" y="4155667"/>
          <a:ext cx="9286940" cy="302400"/>
        </a:xfrm>
        <a:prstGeom prst="rect">
          <a:avLst/>
        </a:prstGeom>
        <a:solidFill>
          <a:schemeClr val="lt1">
            <a:alpha val="90000"/>
            <a:hueOff val="0"/>
            <a:satOff val="0"/>
            <a:lumOff val="0"/>
            <a:alphaOff val="0"/>
          </a:schemeClr>
        </a:solidFill>
        <a:ln w="9525" cap="flat" cmpd="sng" algn="ctr">
          <a:solidFill>
            <a:schemeClr val="accent2">
              <a:hueOff val="-651874"/>
              <a:satOff val="-7512"/>
              <a:lumOff val="1679"/>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8096AE9E-E70A-49EE-8C9D-D1BBC71193E8}">
      <dsp:nvSpPr>
        <dsp:cNvPr id="0" name=""/>
        <dsp:cNvSpPr/>
      </dsp:nvSpPr>
      <dsp:spPr>
        <a:xfrm>
          <a:off x="464347" y="3978547"/>
          <a:ext cx="6500858" cy="354239"/>
        </a:xfrm>
        <a:prstGeom prst="roundRect">
          <a:avLst/>
        </a:prstGeom>
        <a:solidFill>
          <a:schemeClr val="accent2">
            <a:hueOff val="-651874"/>
            <a:satOff val="-7512"/>
            <a:lumOff val="1679"/>
            <a:alphaOff val="0"/>
          </a:schemeClr>
        </a:solidFill>
        <a:ln>
          <a:noFill/>
        </a:ln>
        <a:effectLst>
          <a:outerShdw blurRad="57150" dist="38100" dir="5400000" algn="ctr" rotWithShape="0">
            <a:schemeClr val="accent2">
              <a:hueOff val="-651874"/>
              <a:satOff val="-7512"/>
              <a:lumOff val="1679"/>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5717" tIns="0" rIns="245717" bIns="0" numCol="1" spcCol="1270" anchor="ctr" anchorCtr="0">
          <a:noAutofit/>
        </a:bodyPr>
        <a:lstStyle/>
        <a:p>
          <a:pPr lvl="0" algn="l" defTabSz="889000">
            <a:lnSpc>
              <a:spcPct val="90000"/>
            </a:lnSpc>
            <a:spcBef>
              <a:spcPct val="0"/>
            </a:spcBef>
            <a:spcAft>
              <a:spcPct val="35000"/>
            </a:spcAft>
          </a:pPr>
          <a:r>
            <a:rPr lang="ru-RU" sz="2000" kern="1200" smtClean="0">
              <a:effectLst/>
            </a:rPr>
            <a:t>Регулярное прохождение мед. осмотров </a:t>
          </a:r>
          <a:endParaRPr lang="ru-RU" sz="2000" kern="1200" dirty="0" smtClean="0">
            <a:effectLst/>
          </a:endParaRPr>
        </a:p>
      </dsp:txBody>
      <dsp:txXfrm>
        <a:off x="481640" y="3995840"/>
        <a:ext cx="6466272" cy="319653"/>
      </dsp:txXfrm>
    </dsp:sp>
    <dsp:sp modelId="{820F5A0E-D661-434A-8ED0-DB0AC54E1468}">
      <dsp:nvSpPr>
        <dsp:cNvPr id="0" name=""/>
        <dsp:cNvSpPr/>
      </dsp:nvSpPr>
      <dsp:spPr>
        <a:xfrm>
          <a:off x="0" y="4699987"/>
          <a:ext cx="9286940" cy="302400"/>
        </a:xfrm>
        <a:prstGeom prst="rect">
          <a:avLst/>
        </a:prstGeom>
        <a:solidFill>
          <a:schemeClr val="lt1">
            <a:alpha val="90000"/>
            <a:hueOff val="0"/>
            <a:satOff val="0"/>
            <a:lumOff val="0"/>
            <a:alphaOff val="0"/>
          </a:schemeClr>
        </a:solidFill>
        <a:ln w="9525" cap="flat" cmpd="sng" algn="ctr">
          <a:solidFill>
            <a:schemeClr val="accent2">
              <a:hueOff val="-744998"/>
              <a:satOff val="-8585"/>
              <a:lumOff val="1919"/>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9D9ECC3F-F0F9-4D95-AE8D-BEE17A369294}">
      <dsp:nvSpPr>
        <dsp:cNvPr id="0" name=""/>
        <dsp:cNvSpPr/>
      </dsp:nvSpPr>
      <dsp:spPr>
        <a:xfrm>
          <a:off x="464347" y="4522867"/>
          <a:ext cx="6500858" cy="354239"/>
        </a:xfrm>
        <a:prstGeom prst="roundRect">
          <a:avLst/>
        </a:prstGeom>
        <a:solidFill>
          <a:schemeClr val="accent2">
            <a:hueOff val="-744998"/>
            <a:satOff val="-8585"/>
            <a:lumOff val="1919"/>
            <a:alphaOff val="0"/>
          </a:schemeClr>
        </a:solidFill>
        <a:ln>
          <a:noFill/>
        </a:ln>
        <a:effectLst>
          <a:outerShdw blurRad="57150" dist="38100" dir="5400000" algn="ctr" rotWithShape="0">
            <a:schemeClr val="accent2">
              <a:hueOff val="-744998"/>
              <a:satOff val="-8585"/>
              <a:lumOff val="1919"/>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5717" tIns="0" rIns="245717" bIns="0" numCol="1" spcCol="1270" anchor="ctr" anchorCtr="0">
          <a:noAutofit/>
        </a:bodyPr>
        <a:lstStyle/>
        <a:p>
          <a:pPr lvl="0" algn="l" defTabSz="889000">
            <a:lnSpc>
              <a:spcPct val="90000"/>
            </a:lnSpc>
            <a:spcBef>
              <a:spcPct val="0"/>
            </a:spcBef>
            <a:spcAft>
              <a:spcPct val="35000"/>
            </a:spcAft>
          </a:pPr>
          <a:r>
            <a:rPr lang="ru-RU" sz="2000" kern="1200" smtClean="0">
              <a:effectLst/>
            </a:rPr>
            <a:t>Личная гигиена</a:t>
          </a:r>
          <a:endParaRPr lang="ru-RU" sz="2000" kern="1200" dirty="0" smtClean="0">
            <a:effectLst/>
          </a:endParaRPr>
        </a:p>
      </dsp:txBody>
      <dsp:txXfrm>
        <a:off x="481640" y="4540160"/>
        <a:ext cx="6466272" cy="319653"/>
      </dsp:txXfrm>
    </dsp:sp>
    <dsp:sp modelId="{F50BC6E9-E0F3-4E53-A643-10F5BD02E5F3}">
      <dsp:nvSpPr>
        <dsp:cNvPr id="0" name=""/>
        <dsp:cNvSpPr/>
      </dsp:nvSpPr>
      <dsp:spPr>
        <a:xfrm>
          <a:off x="0" y="5244307"/>
          <a:ext cx="9286940" cy="302400"/>
        </a:xfrm>
        <a:prstGeom prst="rect">
          <a:avLst/>
        </a:prstGeom>
        <a:solidFill>
          <a:schemeClr val="lt1">
            <a:alpha val="90000"/>
            <a:hueOff val="0"/>
            <a:satOff val="0"/>
            <a:lumOff val="0"/>
            <a:alphaOff val="0"/>
          </a:schemeClr>
        </a:solidFill>
        <a:ln w="9525" cap="flat" cmpd="sng" algn="ctr">
          <a:solidFill>
            <a:schemeClr val="accent2">
              <a:hueOff val="-838123"/>
              <a:satOff val="-9658"/>
              <a:lumOff val="2159"/>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B6CA1CC2-F071-4677-853B-46FF71F21AA3}">
      <dsp:nvSpPr>
        <dsp:cNvPr id="0" name=""/>
        <dsp:cNvSpPr/>
      </dsp:nvSpPr>
      <dsp:spPr>
        <a:xfrm>
          <a:off x="464347" y="5067187"/>
          <a:ext cx="6500858" cy="354239"/>
        </a:xfrm>
        <a:prstGeom prst="roundRect">
          <a:avLst/>
        </a:prstGeom>
        <a:solidFill>
          <a:schemeClr val="accent2">
            <a:hueOff val="-838123"/>
            <a:satOff val="-9658"/>
            <a:lumOff val="2159"/>
            <a:alphaOff val="0"/>
          </a:schemeClr>
        </a:solidFill>
        <a:ln>
          <a:noFill/>
        </a:ln>
        <a:effectLst>
          <a:outerShdw blurRad="57150" dist="38100" dir="5400000" algn="ctr" rotWithShape="0">
            <a:schemeClr val="accent2">
              <a:hueOff val="-838123"/>
              <a:satOff val="-9658"/>
              <a:lumOff val="2159"/>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5717" tIns="0" rIns="245717" bIns="0" numCol="1" spcCol="1270" anchor="ctr" anchorCtr="0">
          <a:noAutofit/>
        </a:bodyPr>
        <a:lstStyle/>
        <a:p>
          <a:pPr lvl="0" algn="l" defTabSz="889000">
            <a:lnSpc>
              <a:spcPct val="90000"/>
            </a:lnSpc>
            <a:spcBef>
              <a:spcPct val="0"/>
            </a:spcBef>
            <a:spcAft>
              <a:spcPct val="35000"/>
            </a:spcAft>
          </a:pPr>
          <a:r>
            <a:rPr lang="ru-RU" sz="2000" kern="1200" smtClean="0">
              <a:effectLst/>
            </a:rPr>
            <a:t>Соблюдение режима труда и отдыха</a:t>
          </a:r>
          <a:endParaRPr lang="ru-RU" sz="2000" kern="1200" dirty="0" smtClean="0">
            <a:effectLst/>
          </a:endParaRPr>
        </a:p>
      </dsp:txBody>
      <dsp:txXfrm>
        <a:off x="481640" y="5084480"/>
        <a:ext cx="6466272" cy="319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1CFD8-844B-4AF4-9247-376A26D0B8C7}">
      <dsp:nvSpPr>
        <dsp:cNvPr id="0" name=""/>
        <dsp:cNvSpPr/>
      </dsp:nvSpPr>
      <dsp:spPr>
        <a:xfrm rot="16200000">
          <a:off x="-1635256" y="1638713"/>
          <a:ext cx="4643470" cy="1366042"/>
        </a:xfrm>
        <a:prstGeom prst="flowChartManualOperati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ru-RU" sz="2000" kern="1200" dirty="0" smtClean="0">
              <a:effectLst/>
            </a:rPr>
            <a:t>Соблюдение режима дня</a:t>
          </a:r>
          <a:endParaRPr lang="ru-RU" sz="2000" kern="1200" dirty="0"/>
        </a:p>
      </dsp:txBody>
      <dsp:txXfrm rot="5400000">
        <a:off x="3458" y="928693"/>
        <a:ext cx="1366042" cy="2786082"/>
      </dsp:txXfrm>
    </dsp:sp>
    <dsp:sp modelId="{45C198B4-FB43-427C-9DB0-F491CDCF9166}">
      <dsp:nvSpPr>
        <dsp:cNvPr id="0" name=""/>
        <dsp:cNvSpPr/>
      </dsp:nvSpPr>
      <dsp:spPr>
        <a:xfrm rot="16200000">
          <a:off x="-166760" y="1638713"/>
          <a:ext cx="4643470" cy="1366042"/>
        </a:xfrm>
        <a:prstGeom prst="flowChartManualOperati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ru-RU" sz="2000" kern="1200" dirty="0" smtClean="0">
              <a:effectLst/>
            </a:rPr>
            <a:t>Хорошие взаимоотношения с окружающими людьми</a:t>
          </a:r>
          <a:endParaRPr lang="ru-RU" sz="2000" kern="1200" dirty="0"/>
        </a:p>
      </dsp:txBody>
      <dsp:txXfrm rot="5400000">
        <a:off x="1471954" y="928693"/>
        <a:ext cx="1366042" cy="2786082"/>
      </dsp:txXfrm>
    </dsp:sp>
    <dsp:sp modelId="{8C4D68F1-3F79-47EF-AFAD-97B0419E9F7D}">
      <dsp:nvSpPr>
        <dsp:cNvPr id="0" name=""/>
        <dsp:cNvSpPr/>
      </dsp:nvSpPr>
      <dsp:spPr>
        <a:xfrm rot="16200000">
          <a:off x="1301735" y="1638713"/>
          <a:ext cx="4643470" cy="1366042"/>
        </a:xfrm>
        <a:prstGeom prst="flowChartManualOperati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ru-RU" sz="2000" kern="1200" dirty="0" smtClean="0">
              <a:effectLst/>
            </a:rPr>
            <a:t>Рациональное питание</a:t>
          </a:r>
          <a:endParaRPr lang="ru-RU" sz="2000" kern="1200" dirty="0"/>
        </a:p>
      </dsp:txBody>
      <dsp:txXfrm rot="5400000">
        <a:off x="2940449" y="928693"/>
        <a:ext cx="1366042" cy="2786082"/>
      </dsp:txXfrm>
    </dsp:sp>
    <dsp:sp modelId="{9D045F8B-7D2F-457C-83DF-C5C376FC0207}">
      <dsp:nvSpPr>
        <dsp:cNvPr id="0" name=""/>
        <dsp:cNvSpPr/>
      </dsp:nvSpPr>
      <dsp:spPr>
        <a:xfrm rot="16200000">
          <a:off x="2770230" y="1638713"/>
          <a:ext cx="4643470" cy="1366042"/>
        </a:xfrm>
        <a:prstGeom prst="flowChartManualOperati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ru-RU" sz="2000" kern="1200" dirty="0" smtClean="0">
              <a:effectLst/>
            </a:rPr>
            <a:t>Занятия физкультурой и спортом </a:t>
          </a:r>
          <a:endParaRPr lang="ru-RU" sz="2000" kern="1200" dirty="0"/>
        </a:p>
      </dsp:txBody>
      <dsp:txXfrm rot="5400000">
        <a:off x="4408944" y="928693"/>
        <a:ext cx="1366042" cy="2786082"/>
      </dsp:txXfrm>
    </dsp:sp>
    <dsp:sp modelId="{F6382CBE-C7AA-44A5-87D9-D3EAB66CC3A0}">
      <dsp:nvSpPr>
        <dsp:cNvPr id="0" name=""/>
        <dsp:cNvSpPr/>
      </dsp:nvSpPr>
      <dsp:spPr>
        <a:xfrm rot="16200000">
          <a:off x="4238726" y="1638713"/>
          <a:ext cx="4643470" cy="1366042"/>
        </a:xfrm>
        <a:prstGeom prst="flowChartManualOperati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ru-RU" sz="2000" kern="1200" dirty="0" smtClean="0">
              <a:effectLst/>
            </a:rPr>
            <a:t>Соблюдение личной гигиены</a:t>
          </a:r>
        </a:p>
      </dsp:txBody>
      <dsp:txXfrm rot="5400000">
        <a:off x="5877440" y="928693"/>
        <a:ext cx="1366042" cy="2786082"/>
      </dsp:txXfrm>
    </dsp:sp>
    <dsp:sp modelId="{2EED9FFD-C1BA-4BC5-9B81-2B524A4018D2}">
      <dsp:nvSpPr>
        <dsp:cNvPr id="0" name=""/>
        <dsp:cNvSpPr/>
      </dsp:nvSpPr>
      <dsp:spPr>
        <a:xfrm rot="16200000">
          <a:off x="5707222" y="1638713"/>
          <a:ext cx="4643470" cy="1366042"/>
        </a:xfrm>
        <a:prstGeom prst="flowChartManualOperati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ru-RU" sz="2000" kern="1200" dirty="0" smtClean="0">
              <a:effectLst/>
            </a:rPr>
            <a:t>Закаливание</a:t>
          </a:r>
        </a:p>
      </dsp:txBody>
      <dsp:txXfrm rot="5400000">
        <a:off x="7345936" y="928693"/>
        <a:ext cx="1366042" cy="2786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D08E0-9A39-41C2-BA53-7296AF9FF8D2}">
      <dsp:nvSpPr>
        <dsp:cNvPr id="0" name=""/>
        <dsp:cNvSpPr/>
      </dsp:nvSpPr>
      <dsp:spPr>
        <a:xfrm rot="10800000">
          <a:off x="644488" y="0"/>
          <a:ext cx="7928073" cy="643055"/>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3570" tIns="91440" rIns="170688" bIns="91440" numCol="1" spcCol="1270" anchor="ctr" anchorCtr="0">
          <a:noAutofit/>
        </a:bodyPr>
        <a:lstStyle/>
        <a:p>
          <a:pPr lvl="0" algn="l" defTabSz="1066800">
            <a:lnSpc>
              <a:spcPct val="90000"/>
            </a:lnSpc>
            <a:spcBef>
              <a:spcPct val="0"/>
            </a:spcBef>
            <a:spcAft>
              <a:spcPct val="35000"/>
            </a:spcAft>
          </a:pPr>
          <a:r>
            <a:rPr lang="ru-RU" sz="2400" kern="1200" dirty="0" smtClean="0">
              <a:effectLst/>
            </a:rPr>
            <a:t>Алкоголь, курение, наркотики </a:t>
          </a:r>
          <a:endParaRPr lang="ru-RU" sz="2400" kern="1200" dirty="0"/>
        </a:p>
      </dsp:txBody>
      <dsp:txXfrm rot="10800000">
        <a:off x="805252" y="0"/>
        <a:ext cx="7767309" cy="643055"/>
      </dsp:txXfrm>
    </dsp:sp>
    <dsp:sp modelId="{B64058E3-82DC-4573-B0C2-7966DE4028A3}">
      <dsp:nvSpPr>
        <dsp:cNvPr id="0" name=""/>
        <dsp:cNvSpPr/>
      </dsp:nvSpPr>
      <dsp:spPr>
        <a:xfrm>
          <a:off x="355402" y="0"/>
          <a:ext cx="643055" cy="6430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95005C-4151-4E24-857C-12A120ADD4FC}">
      <dsp:nvSpPr>
        <dsp:cNvPr id="0" name=""/>
        <dsp:cNvSpPr/>
      </dsp:nvSpPr>
      <dsp:spPr>
        <a:xfrm rot="10800000">
          <a:off x="652667" y="818271"/>
          <a:ext cx="7919894" cy="643055"/>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3570" tIns="91440" rIns="170688" bIns="91440" numCol="1" spcCol="1270" anchor="ctr" anchorCtr="0">
          <a:noAutofit/>
        </a:bodyPr>
        <a:lstStyle/>
        <a:p>
          <a:pPr lvl="0" algn="l" defTabSz="1066800">
            <a:lnSpc>
              <a:spcPct val="90000"/>
            </a:lnSpc>
            <a:spcBef>
              <a:spcPct val="0"/>
            </a:spcBef>
            <a:spcAft>
              <a:spcPct val="35000"/>
            </a:spcAft>
          </a:pPr>
          <a:r>
            <a:rPr lang="ru-RU" sz="2400" kern="1200" dirty="0" smtClean="0">
              <a:effectLst/>
            </a:rPr>
            <a:t>Эмоциональная, психическая </a:t>
          </a:r>
          <a:r>
            <a:rPr lang="ru-RU" sz="2400" kern="1200" dirty="0" err="1" smtClean="0">
              <a:effectLst/>
            </a:rPr>
            <a:t>перенапряженность</a:t>
          </a:r>
          <a:r>
            <a:rPr lang="ru-RU" sz="2400" kern="1200" dirty="0" smtClean="0">
              <a:effectLst/>
            </a:rPr>
            <a:t> </a:t>
          </a:r>
          <a:endParaRPr lang="ru-RU" sz="2400" kern="1200" dirty="0"/>
        </a:p>
      </dsp:txBody>
      <dsp:txXfrm rot="10800000">
        <a:off x="813431" y="818271"/>
        <a:ext cx="7759130" cy="643055"/>
      </dsp:txXfrm>
    </dsp:sp>
    <dsp:sp modelId="{1851E259-2C58-4066-B416-A19572963FE6}">
      <dsp:nvSpPr>
        <dsp:cNvPr id="0" name=""/>
        <dsp:cNvSpPr/>
      </dsp:nvSpPr>
      <dsp:spPr>
        <a:xfrm>
          <a:off x="355402" y="872886"/>
          <a:ext cx="643055" cy="6430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189B3-7FBC-4229-8C2D-EB7518CDBA47}">
      <dsp:nvSpPr>
        <dsp:cNvPr id="0" name=""/>
        <dsp:cNvSpPr/>
      </dsp:nvSpPr>
      <dsp:spPr>
        <a:xfrm rot="10800000">
          <a:off x="652550" y="1692838"/>
          <a:ext cx="7920011" cy="777325"/>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3570"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400" kern="1200" dirty="0" smtClean="0">
              <a:effectLst/>
            </a:rPr>
            <a:t>Неправильное питание</a:t>
          </a:r>
        </a:p>
      </dsp:txBody>
      <dsp:txXfrm rot="10800000">
        <a:off x="846881" y="1692838"/>
        <a:ext cx="7725680" cy="777325"/>
      </dsp:txXfrm>
    </dsp:sp>
    <dsp:sp modelId="{C0E7FFA1-392C-4996-89FA-FF6F04A6273B}">
      <dsp:nvSpPr>
        <dsp:cNvPr id="0" name=""/>
        <dsp:cNvSpPr/>
      </dsp:nvSpPr>
      <dsp:spPr>
        <a:xfrm>
          <a:off x="355402" y="1704651"/>
          <a:ext cx="643055" cy="6430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D046C-BEC9-41FA-9680-A3F4E8B9AE54}">
      <dsp:nvSpPr>
        <dsp:cNvPr id="0" name=""/>
        <dsp:cNvSpPr/>
      </dsp:nvSpPr>
      <dsp:spPr>
        <a:xfrm rot="10800000">
          <a:off x="724115" y="2643208"/>
          <a:ext cx="7776999" cy="612986"/>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3570"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2400" kern="1200" dirty="0" smtClean="0">
            <a:effectLst/>
          </a:endParaRPr>
        </a:p>
        <a:p>
          <a:pPr marL="0" marR="0" lvl="0" indent="0" algn="ctr" defTabSz="666750" eaLnBrk="1" fontAlgn="auto" latinLnBrk="0" hangingPunct="1">
            <a:lnSpc>
              <a:spcPct val="90000"/>
            </a:lnSpc>
            <a:spcBef>
              <a:spcPct val="0"/>
            </a:spcBef>
            <a:spcAft>
              <a:spcPct val="35000"/>
            </a:spcAft>
            <a:buClrTx/>
            <a:buSzTx/>
            <a:buFontTx/>
            <a:buNone/>
            <a:tabLst/>
            <a:defRPr/>
          </a:pPr>
          <a:r>
            <a:rPr lang="ru-RU" sz="2400" kern="1200" dirty="0" smtClean="0">
              <a:effectLst/>
            </a:rPr>
            <a:t>Неблагополучная экологическая обстановка</a:t>
          </a:r>
        </a:p>
        <a:p>
          <a:pPr lvl="0" algn="ctr" defTabSz="666750">
            <a:lnSpc>
              <a:spcPct val="90000"/>
            </a:lnSpc>
            <a:spcBef>
              <a:spcPct val="0"/>
            </a:spcBef>
            <a:spcAft>
              <a:spcPct val="35000"/>
            </a:spcAft>
          </a:pPr>
          <a:endParaRPr lang="ru-RU" sz="2400" kern="1200" dirty="0"/>
        </a:p>
      </dsp:txBody>
      <dsp:txXfrm rot="10800000">
        <a:off x="877361" y="2643208"/>
        <a:ext cx="7623753" cy="612986"/>
      </dsp:txXfrm>
    </dsp:sp>
    <dsp:sp modelId="{8F166419-862F-46FC-9DDF-2BB09C2742A4}">
      <dsp:nvSpPr>
        <dsp:cNvPr id="0" name=""/>
        <dsp:cNvSpPr/>
      </dsp:nvSpPr>
      <dsp:spPr>
        <a:xfrm>
          <a:off x="355402" y="2645645"/>
          <a:ext cx="643055" cy="6430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3B538-1E55-418E-BF09-121E4496775C}">
      <dsp:nvSpPr>
        <dsp:cNvPr id="0" name=""/>
        <dsp:cNvSpPr/>
      </dsp:nvSpPr>
      <dsp:spPr>
        <a:xfrm rot="10800000">
          <a:off x="724115" y="3464890"/>
          <a:ext cx="7776999" cy="643055"/>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3570"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400" kern="1200" dirty="0" smtClean="0">
              <a:effectLst/>
            </a:rPr>
            <a:t>Несоблюдение личной гигиены</a:t>
          </a:r>
          <a:endParaRPr lang="ru-RU" sz="2400" kern="1200" dirty="0"/>
        </a:p>
      </dsp:txBody>
      <dsp:txXfrm rot="10800000">
        <a:off x="884879" y="3464890"/>
        <a:ext cx="7616235" cy="643055"/>
      </dsp:txXfrm>
    </dsp:sp>
    <dsp:sp modelId="{E1D28EBC-6ADB-40C1-8C61-B2604CA83859}">
      <dsp:nvSpPr>
        <dsp:cNvPr id="0" name=""/>
        <dsp:cNvSpPr/>
      </dsp:nvSpPr>
      <dsp:spPr>
        <a:xfrm>
          <a:off x="357190" y="3429026"/>
          <a:ext cx="643055" cy="6430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84AB8-AFA3-4074-AF12-820ED733F9C3}">
      <dsp:nvSpPr>
        <dsp:cNvPr id="0" name=""/>
        <dsp:cNvSpPr/>
      </dsp:nvSpPr>
      <dsp:spPr>
        <a:xfrm rot="10800000">
          <a:off x="785836" y="4311269"/>
          <a:ext cx="7781030" cy="643055"/>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3570" tIns="91440" rIns="170688" bIns="91440" numCol="1" spcCol="1270" anchor="ctr" anchorCtr="0">
          <a:noAutofit/>
        </a:bodyPr>
        <a:lstStyle/>
        <a:p>
          <a:pPr lvl="0" algn="l" defTabSz="1066800">
            <a:lnSpc>
              <a:spcPct val="90000"/>
            </a:lnSpc>
            <a:spcBef>
              <a:spcPct val="0"/>
            </a:spcBef>
            <a:spcAft>
              <a:spcPct val="35000"/>
            </a:spcAft>
          </a:pPr>
          <a:r>
            <a:rPr lang="ru-RU" sz="2400" kern="1200" dirty="0" smtClean="0">
              <a:effectLst/>
            </a:rPr>
            <a:t>Недостаточная двигательная активность</a:t>
          </a:r>
          <a:endParaRPr lang="ru-RU" sz="2400" kern="1200" dirty="0"/>
        </a:p>
      </dsp:txBody>
      <dsp:txXfrm rot="10800000">
        <a:off x="946600" y="4311269"/>
        <a:ext cx="7620266" cy="643055"/>
      </dsp:txXfrm>
    </dsp:sp>
    <dsp:sp modelId="{979CC50F-1113-45A6-9DD4-86CC9EA299DC}">
      <dsp:nvSpPr>
        <dsp:cNvPr id="0" name=""/>
        <dsp:cNvSpPr/>
      </dsp:nvSpPr>
      <dsp:spPr>
        <a:xfrm>
          <a:off x="285753" y="4214845"/>
          <a:ext cx="643055" cy="6430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D08E0-9A39-41C2-BA53-7296AF9FF8D2}">
      <dsp:nvSpPr>
        <dsp:cNvPr id="0" name=""/>
        <dsp:cNvSpPr/>
      </dsp:nvSpPr>
      <dsp:spPr>
        <a:xfrm rot="10800000">
          <a:off x="644488" y="0"/>
          <a:ext cx="7928073" cy="643055"/>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3570" tIns="91440" rIns="170688" bIns="91440" numCol="1" spcCol="1270" anchor="ctr" anchorCtr="0">
          <a:noAutofit/>
        </a:bodyPr>
        <a:lstStyle/>
        <a:p>
          <a:pPr lvl="0" algn="l" defTabSz="1066800">
            <a:lnSpc>
              <a:spcPct val="90000"/>
            </a:lnSpc>
            <a:spcBef>
              <a:spcPct val="0"/>
            </a:spcBef>
            <a:spcAft>
              <a:spcPct val="35000"/>
            </a:spcAft>
          </a:pPr>
          <a:r>
            <a:rPr lang="ru-RU" sz="2400" kern="1200" dirty="0" smtClean="0">
              <a:effectLst/>
            </a:rPr>
            <a:t>Отсутствие интереса и условий </a:t>
          </a:r>
          <a:endParaRPr lang="ru-RU" sz="2400" kern="1200" dirty="0"/>
        </a:p>
      </dsp:txBody>
      <dsp:txXfrm rot="10800000">
        <a:off x="805252" y="0"/>
        <a:ext cx="7767309" cy="643055"/>
      </dsp:txXfrm>
    </dsp:sp>
    <dsp:sp modelId="{B64058E3-82DC-4573-B0C2-7966DE4028A3}">
      <dsp:nvSpPr>
        <dsp:cNvPr id="0" name=""/>
        <dsp:cNvSpPr/>
      </dsp:nvSpPr>
      <dsp:spPr>
        <a:xfrm>
          <a:off x="355402" y="0"/>
          <a:ext cx="643055" cy="6430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95005C-4151-4E24-857C-12A120ADD4FC}">
      <dsp:nvSpPr>
        <dsp:cNvPr id="0" name=""/>
        <dsp:cNvSpPr/>
      </dsp:nvSpPr>
      <dsp:spPr>
        <a:xfrm rot="10800000">
          <a:off x="652667" y="818271"/>
          <a:ext cx="7919894" cy="643055"/>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3570" tIns="91440" rIns="170688" bIns="91440" numCol="1" spcCol="1270" anchor="ctr" anchorCtr="0">
          <a:noAutofit/>
        </a:bodyPr>
        <a:lstStyle/>
        <a:p>
          <a:pPr lvl="0" algn="l" defTabSz="1066800">
            <a:lnSpc>
              <a:spcPct val="90000"/>
            </a:lnSpc>
            <a:spcBef>
              <a:spcPct val="0"/>
            </a:spcBef>
            <a:spcAft>
              <a:spcPct val="35000"/>
            </a:spcAft>
          </a:pPr>
          <a:r>
            <a:rPr lang="ru-RU" sz="2400" kern="1200" dirty="0" smtClean="0">
              <a:effectLst/>
            </a:rPr>
            <a:t>Уверенность, что болезни не грозят </a:t>
          </a:r>
          <a:endParaRPr lang="ru-RU" sz="2400" kern="1200" dirty="0"/>
        </a:p>
      </dsp:txBody>
      <dsp:txXfrm rot="10800000">
        <a:off x="813431" y="818271"/>
        <a:ext cx="7759130" cy="643055"/>
      </dsp:txXfrm>
    </dsp:sp>
    <dsp:sp modelId="{1851E259-2C58-4066-B416-A19572963FE6}">
      <dsp:nvSpPr>
        <dsp:cNvPr id="0" name=""/>
        <dsp:cNvSpPr/>
      </dsp:nvSpPr>
      <dsp:spPr>
        <a:xfrm>
          <a:off x="355402" y="872886"/>
          <a:ext cx="643055" cy="6430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189B3-7FBC-4229-8C2D-EB7518CDBA47}">
      <dsp:nvSpPr>
        <dsp:cNvPr id="0" name=""/>
        <dsp:cNvSpPr/>
      </dsp:nvSpPr>
      <dsp:spPr>
        <a:xfrm rot="10800000">
          <a:off x="652550" y="1692838"/>
          <a:ext cx="7920011" cy="777325"/>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3570"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400" kern="1200" dirty="0" smtClean="0">
              <a:effectLst/>
            </a:rPr>
            <a:t>Недостаток времени </a:t>
          </a:r>
        </a:p>
      </dsp:txBody>
      <dsp:txXfrm rot="10800000">
        <a:off x="846881" y="1692838"/>
        <a:ext cx="7725680" cy="777325"/>
      </dsp:txXfrm>
    </dsp:sp>
    <dsp:sp modelId="{C0E7FFA1-392C-4996-89FA-FF6F04A6273B}">
      <dsp:nvSpPr>
        <dsp:cNvPr id="0" name=""/>
        <dsp:cNvSpPr/>
      </dsp:nvSpPr>
      <dsp:spPr>
        <a:xfrm>
          <a:off x="355402" y="1704651"/>
          <a:ext cx="643055" cy="6430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D046C-BEC9-41FA-9680-A3F4E8B9AE54}">
      <dsp:nvSpPr>
        <dsp:cNvPr id="0" name=""/>
        <dsp:cNvSpPr/>
      </dsp:nvSpPr>
      <dsp:spPr>
        <a:xfrm rot="10800000">
          <a:off x="724115" y="2643208"/>
          <a:ext cx="7776999" cy="612986"/>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3570" tIns="91440" rIns="170688" bIns="91440" numCol="1" spcCol="1270" anchor="ctr" anchorCtr="0">
          <a:noAutofit/>
        </a:bodyPr>
        <a:lstStyle/>
        <a:p>
          <a:pPr marL="0" marR="0" lvl="0" indent="0" algn="l" defTabSz="666750" eaLnBrk="1" fontAlgn="auto" latinLnBrk="0" hangingPunct="1">
            <a:lnSpc>
              <a:spcPct val="90000"/>
            </a:lnSpc>
            <a:spcBef>
              <a:spcPct val="0"/>
            </a:spcBef>
            <a:spcAft>
              <a:spcPct val="35000"/>
            </a:spcAft>
            <a:buClrTx/>
            <a:buSzTx/>
            <a:buFontTx/>
            <a:buNone/>
            <a:tabLst/>
            <a:defRPr/>
          </a:pPr>
          <a:r>
            <a:rPr lang="ru-RU" sz="2400" kern="1200" dirty="0" smtClean="0">
              <a:effectLst/>
            </a:rPr>
            <a:t>Лень</a:t>
          </a:r>
          <a:endParaRPr lang="ru-RU" sz="2400" kern="1200" dirty="0"/>
        </a:p>
      </dsp:txBody>
      <dsp:txXfrm rot="10800000">
        <a:off x="877361" y="2643208"/>
        <a:ext cx="7623753" cy="612986"/>
      </dsp:txXfrm>
    </dsp:sp>
    <dsp:sp modelId="{8F166419-862F-46FC-9DDF-2BB09C2742A4}">
      <dsp:nvSpPr>
        <dsp:cNvPr id="0" name=""/>
        <dsp:cNvSpPr/>
      </dsp:nvSpPr>
      <dsp:spPr>
        <a:xfrm>
          <a:off x="355402" y="2645645"/>
          <a:ext cx="643055" cy="6430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3B538-1E55-418E-BF09-121E4496775C}">
      <dsp:nvSpPr>
        <dsp:cNvPr id="0" name=""/>
        <dsp:cNvSpPr/>
      </dsp:nvSpPr>
      <dsp:spPr>
        <a:xfrm rot="10800000">
          <a:off x="724115" y="3464890"/>
          <a:ext cx="7776999" cy="643055"/>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3570"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400" kern="1200" dirty="0" smtClean="0">
              <a:effectLst/>
            </a:rPr>
            <a:t>Недостаток знаний о ЗОЖ</a:t>
          </a:r>
          <a:endParaRPr lang="ru-RU" sz="2400" kern="1200" dirty="0"/>
        </a:p>
      </dsp:txBody>
      <dsp:txXfrm rot="10800000">
        <a:off x="884879" y="3464890"/>
        <a:ext cx="7616235" cy="643055"/>
      </dsp:txXfrm>
    </dsp:sp>
    <dsp:sp modelId="{E1D28EBC-6ADB-40C1-8C61-B2604CA83859}">
      <dsp:nvSpPr>
        <dsp:cNvPr id="0" name=""/>
        <dsp:cNvSpPr/>
      </dsp:nvSpPr>
      <dsp:spPr>
        <a:xfrm>
          <a:off x="357190" y="3429026"/>
          <a:ext cx="643055" cy="6430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84AB8-AFA3-4074-AF12-820ED733F9C3}">
      <dsp:nvSpPr>
        <dsp:cNvPr id="0" name=""/>
        <dsp:cNvSpPr/>
      </dsp:nvSpPr>
      <dsp:spPr>
        <a:xfrm rot="10800000">
          <a:off x="714388" y="4286282"/>
          <a:ext cx="7781030" cy="643055"/>
        </a:xfrm>
        <a:prstGeom prst="homePlat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3570" tIns="91440" rIns="170688" bIns="91440" numCol="1" spcCol="1270" anchor="ctr" anchorCtr="0">
          <a:noAutofit/>
        </a:bodyPr>
        <a:lstStyle/>
        <a:p>
          <a:pPr lvl="0" algn="l" defTabSz="1066800">
            <a:lnSpc>
              <a:spcPct val="90000"/>
            </a:lnSpc>
            <a:spcBef>
              <a:spcPct val="0"/>
            </a:spcBef>
            <a:spcAft>
              <a:spcPct val="35000"/>
            </a:spcAft>
          </a:pPr>
          <a:r>
            <a:rPr lang="ru-RU" sz="2400" kern="1200" dirty="0" smtClean="0">
              <a:effectLst/>
            </a:rPr>
            <a:t>Материальные затруднения</a:t>
          </a:r>
          <a:endParaRPr lang="ru-RU" sz="2400" kern="1200" dirty="0"/>
        </a:p>
      </dsp:txBody>
      <dsp:txXfrm rot="10800000">
        <a:off x="875152" y="4286282"/>
        <a:ext cx="7620266" cy="643055"/>
      </dsp:txXfrm>
    </dsp:sp>
    <dsp:sp modelId="{979CC50F-1113-45A6-9DD4-86CC9EA299DC}">
      <dsp:nvSpPr>
        <dsp:cNvPr id="0" name=""/>
        <dsp:cNvSpPr/>
      </dsp:nvSpPr>
      <dsp:spPr>
        <a:xfrm>
          <a:off x="285753" y="4214845"/>
          <a:ext cx="643055" cy="6430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A6C19-9C9F-43E2-BB8B-D1ADFA76F7B7}">
      <dsp:nvSpPr>
        <dsp:cNvPr id="0" name=""/>
        <dsp:cNvSpPr/>
      </dsp:nvSpPr>
      <dsp:spPr>
        <a:xfrm rot="5400000">
          <a:off x="-123807" y="127484"/>
          <a:ext cx="825386" cy="577770"/>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p>
      </dsp:txBody>
      <dsp:txXfrm rot="-5400000">
        <a:off x="1" y="292561"/>
        <a:ext cx="577770" cy="247616"/>
      </dsp:txXfrm>
    </dsp:sp>
    <dsp:sp modelId="{3DCFCAE4-51B2-4287-94C9-16B72717CC60}">
      <dsp:nvSpPr>
        <dsp:cNvPr id="0" name=""/>
        <dsp:cNvSpPr/>
      </dsp:nvSpPr>
      <dsp:spPr>
        <a:xfrm rot="5400000">
          <a:off x="4269106" y="-3687659"/>
          <a:ext cx="536501" cy="7919173"/>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вставать ежедневно в одно и тоже время,   заниматься регулярно утренней гимнастикой, </a:t>
          </a:r>
          <a:endParaRPr lang="ru-RU" sz="2000" kern="1200" dirty="0"/>
        </a:p>
      </dsp:txBody>
      <dsp:txXfrm rot="-5400000">
        <a:off x="577770" y="29867"/>
        <a:ext cx="7892983" cy="484121"/>
      </dsp:txXfrm>
    </dsp:sp>
    <dsp:sp modelId="{ACF3D999-0D8F-4CD5-99A4-59D0F67A6DC5}">
      <dsp:nvSpPr>
        <dsp:cNvPr id="0" name=""/>
        <dsp:cNvSpPr/>
      </dsp:nvSpPr>
      <dsp:spPr>
        <a:xfrm rot="5400000">
          <a:off x="-123807" y="853836"/>
          <a:ext cx="825386" cy="577770"/>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p>
      </dsp:txBody>
      <dsp:txXfrm rot="-5400000">
        <a:off x="1" y="1018913"/>
        <a:ext cx="577770" cy="247616"/>
      </dsp:txXfrm>
    </dsp:sp>
    <dsp:sp modelId="{E3AD5267-63A0-4CAD-89D8-5A8033F065D5}">
      <dsp:nvSpPr>
        <dsp:cNvPr id="0" name=""/>
        <dsp:cNvSpPr/>
      </dsp:nvSpPr>
      <dsp:spPr>
        <a:xfrm rot="5400000">
          <a:off x="4269106" y="-2961308"/>
          <a:ext cx="536501" cy="7919173"/>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есть в установленные часы, </a:t>
          </a:r>
          <a:endParaRPr lang="ru-RU" sz="2000" kern="1200" dirty="0"/>
        </a:p>
      </dsp:txBody>
      <dsp:txXfrm rot="-5400000">
        <a:off x="577770" y="756218"/>
        <a:ext cx="7892983" cy="484121"/>
      </dsp:txXfrm>
    </dsp:sp>
    <dsp:sp modelId="{FD5A41B1-A8DD-4D9B-8274-513397A8CEF6}">
      <dsp:nvSpPr>
        <dsp:cNvPr id="0" name=""/>
        <dsp:cNvSpPr/>
      </dsp:nvSpPr>
      <dsp:spPr>
        <a:xfrm rot="5400000">
          <a:off x="-123807" y="1580187"/>
          <a:ext cx="825386" cy="577770"/>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p>
      </dsp:txBody>
      <dsp:txXfrm rot="-5400000">
        <a:off x="1" y="1745264"/>
        <a:ext cx="577770" cy="247616"/>
      </dsp:txXfrm>
    </dsp:sp>
    <dsp:sp modelId="{9F36D9F5-8F7D-4456-9D77-2E1DE3746589}">
      <dsp:nvSpPr>
        <dsp:cNvPr id="0" name=""/>
        <dsp:cNvSpPr/>
      </dsp:nvSpPr>
      <dsp:spPr>
        <a:xfrm rot="5400000">
          <a:off x="4269106" y="-2234956"/>
          <a:ext cx="536501" cy="7919173"/>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2000" kern="1200" dirty="0" smtClean="0"/>
            <a:t>чередовать умственный труд с физическими упражнениями,</a:t>
          </a:r>
        </a:p>
        <a:p>
          <a:pPr marL="228600" lvl="1" indent="0" algn="l" defTabSz="889000">
            <a:lnSpc>
              <a:spcPct val="90000"/>
            </a:lnSpc>
            <a:spcBef>
              <a:spcPct val="0"/>
            </a:spcBef>
            <a:spcAft>
              <a:spcPct val="15000"/>
            </a:spcAft>
            <a:buChar char="••"/>
          </a:pPr>
          <a:endParaRPr lang="ru-RU" sz="1500" kern="1200" dirty="0"/>
        </a:p>
      </dsp:txBody>
      <dsp:txXfrm rot="-5400000">
        <a:off x="577770" y="1482570"/>
        <a:ext cx="7892983" cy="484121"/>
      </dsp:txXfrm>
    </dsp:sp>
    <dsp:sp modelId="{894EA60F-701B-4B9E-89AC-61A0A26C886C}">
      <dsp:nvSpPr>
        <dsp:cNvPr id="0" name=""/>
        <dsp:cNvSpPr/>
      </dsp:nvSpPr>
      <dsp:spPr>
        <a:xfrm rot="5400000">
          <a:off x="-123807" y="2306538"/>
          <a:ext cx="825386" cy="577770"/>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dirty="0"/>
        </a:p>
      </dsp:txBody>
      <dsp:txXfrm rot="-5400000">
        <a:off x="1" y="2471615"/>
        <a:ext cx="577770" cy="247616"/>
      </dsp:txXfrm>
    </dsp:sp>
    <dsp:sp modelId="{F175FE2D-65A5-46AE-9D31-E737A0744FD4}">
      <dsp:nvSpPr>
        <dsp:cNvPr id="0" name=""/>
        <dsp:cNvSpPr/>
      </dsp:nvSpPr>
      <dsp:spPr>
        <a:xfrm rot="5400000">
          <a:off x="4269106" y="-1508605"/>
          <a:ext cx="536501" cy="7919173"/>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2000" kern="1200" dirty="0" smtClean="0"/>
            <a:t>соблюдать правила личной гигиены, следить за чистотой тела, одежды, обуви, </a:t>
          </a:r>
          <a:endParaRPr lang="ru-RU" sz="2000" kern="1200" dirty="0"/>
        </a:p>
      </dsp:txBody>
      <dsp:txXfrm rot="-5400000">
        <a:off x="577770" y="2208921"/>
        <a:ext cx="7892983" cy="484121"/>
      </dsp:txXfrm>
    </dsp:sp>
    <dsp:sp modelId="{7B9132B7-528D-472E-9193-E7B53E419543}">
      <dsp:nvSpPr>
        <dsp:cNvPr id="0" name=""/>
        <dsp:cNvSpPr/>
      </dsp:nvSpPr>
      <dsp:spPr>
        <a:xfrm rot="5400000">
          <a:off x="-123807" y="3032889"/>
          <a:ext cx="825386" cy="577770"/>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dirty="0"/>
        </a:p>
      </dsp:txBody>
      <dsp:txXfrm rot="-5400000">
        <a:off x="1" y="3197966"/>
        <a:ext cx="577770" cy="247616"/>
      </dsp:txXfrm>
    </dsp:sp>
    <dsp:sp modelId="{7CC2C47C-A79D-45AB-AF4A-F06F5CE18176}">
      <dsp:nvSpPr>
        <dsp:cNvPr id="0" name=""/>
        <dsp:cNvSpPr/>
      </dsp:nvSpPr>
      <dsp:spPr>
        <a:xfrm rot="5400000">
          <a:off x="4269106" y="-782254"/>
          <a:ext cx="536501" cy="7919173"/>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2000" kern="1200" dirty="0" smtClean="0"/>
            <a:t>работать и спать в хорошо проветриваемом помещении, </a:t>
          </a:r>
        </a:p>
        <a:p>
          <a:pPr marL="114300" lvl="1" indent="0" algn="l" defTabSz="622300">
            <a:lnSpc>
              <a:spcPct val="90000"/>
            </a:lnSpc>
            <a:spcBef>
              <a:spcPct val="0"/>
            </a:spcBef>
            <a:spcAft>
              <a:spcPct val="15000"/>
            </a:spcAft>
            <a:buChar char="••"/>
          </a:pPr>
          <a:endParaRPr lang="ru-RU" sz="1500" kern="1200" dirty="0"/>
        </a:p>
      </dsp:txBody>
      <dsp:txXfrm rot="-5400000">
        <a:off x="577770" y="2935272"/>
        <a:ext cx="7892983" cy="484121"/>
      </dsp:txXfrm>
    </dsp:sp>
    <dsp:sp modelId="{A7EABE47-F668-4AD9-8BC1-616E91FD314F}">
      <dsp:nvSpPr>
        <dsp:cNvPr id="0" name=""/>
        <dsp:cNvSpPr/>
      </dsp:nvSpPr>
      <dsp:spPr>
        <a:xfrm rot="5400000">
          <a:off x="-123807" y="3759240"/>
          <a:ext cx="825386" cy="577770"/>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dirty="0"/>
        </a:p>
      </dsp:txBody>
      <dsp:txXfrm rot="-5400000">
        <a:off x="1" y="3924317"/>
        <a:ext cx="577770" cy="247616"/>
      </dsp:txXfrm>
    </dsp:sp>
    <dsp:sp modelId="{456E2DB8-6091-447C-9503-73D61732F7A7}">
      <dsp:nvSpPr>
        <dsp:cNvPr id="0" name=""/>
        <dsp:cNvSpPr/>
      </dsp:nvSpPr>
      <dsp:spPr>
        <a:xfrm rot="5400000">
          <a:off x="4269106" y="-55903"/>
          <a:ext cx="536501" cy="7919173"/>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ложиться спать в одно и то же время! </a:t>
          </a:r>
          <a:endParaRPr lang="ru-RU" sz="2000" kern="1200" dirty="0"/>
        </a:p>
      </dsp:txBody>
      <dsp:txXfrm rot="-5400000">
        <a:off x="577770" y="3661623"/>
        <a:ext cx="7892983" cy="484121"/>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EA25FB42-E96E-49B0-9A68-2ABC68E2B94B}" type="slidenum">
              <a:rPr lang="ru-RU" smtClean="0"/>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8EFD150-F3A6-4C67-A9F2-4814C94279ED}" type="slidenum">
              <a:rPr lang="ru-RU" smtClean="0"/>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9AA9FD7-6D17-445C-BC7B-9C946A9A8D4B}" type="slidenum">
              <a:rPr lang="ru-RU" smtClean="0"/>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77F8FFA0-B22D-4C70-B7B3-B286D11A755E}"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7A12709-7E62-4FAA-94AA-1B433D0F2621}" type="slidenum">
              <a:rPr lang="ru-RU" smtClean="0"/>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9730D9E-AC7E-47D1-AADE-1F3998771836}" type="slidenum">
              <a:rPr lang="ru-RU" smtClean="0"/>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63C166F-A4B5-4F87-B8CA-4D0A7C302397}" type="slidenum">
              <a:rPr lang="ru-RU" smtClean="0"/>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657E880E-7E70-41C0-9F98-5A2DD0C1BC05}" type="slidenum">
              <a:rPr lang="ru-RU" smtClean="0"/>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98311CE6-9802-48A1-8FC4-731776681D65}" type="slidenum">
              <a:rPr lang="ru-RU" smtClean="0"/>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901D24E-44AF-4E69-89BE-D55EEA79E1FF}" type="slidenum">
              <a:rPr lang="ru-RU" smtClean="0"/>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E3BB6C0-3FE5-41C7-A52E-8AC1587357D2}" type="slidenum">
              <a:rPr lang="ru-RU" smtClean="0"/>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56AC5E70-5DA2-439D-8F9B-7B4F01BC3039}"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58201FE-00DB-40AA-967E-EBE0D190FCA5}"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85860"/>
            <a:ext cx="8229600" cy="1143000"/>
          </a:xfrm>
        </p:spPr>
        <p:txBody>
          <a:bodyPr>
            <a:normAutofit/>
          </a:bodyPr>
          <a:lstStyle/>
          <a:p>
            <a:pPr algn="ctr"/>
            <a:r>
              <a:rPr lang="ru-RU" sz="7200" b="1" dirty="0"/>
              <a:t>Здоровье человека</a:t>
            </a:r>
            <a:endParaRPr lang="ru-RU" sz="7200" dirty="0"/>
          </a:p>
        </p:txBody>
      </p:sp>
      <p:sp>
        <p:nvSpPr>
          <p:cNvPr id="3" name="Объект 2"/>
          <p:cNvSpPr>
            <a:spLocks noGrp="1"/>
          </p:cNvSpPr>
          <p:nvPr>
            <p:ph idx="1"/>
          </p:nvPr>
        </p:nvSpPr>
        <p:spPr>
          <a:xfrm>
            <a:off x="2339752" y="5373216"/>
            <a:ext cx="6498023" cy="1279206"/>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ctr">
              <a:buNone/>
            </a:pPr>
            <a:r>
              <a:rPr lang="ru-RU" b="1" dirty="0">
                <a:effectLst/>
              </a:rPr>
              <a:t>«</a:t>
            </a:r>
            <a:r>
              <a:rPr lang="ru-RU" b="1" i="1" dirty="0">
                <a:effectLst/>
              </a:rPr>
              <a:t>Единственная красота, </a:t>
            </a:r>
            <a:endParaRPr lang="ru-RU" b="1" i="1" dirty="0" smtClean="0">
              <a:effectLst/>
            </a:endParaRPr>
          </a:p>
          <a:p>
            <a:pPr algn="ctr">
              <a:buNone/>
            </a:pPr>
            <a:r>
              <a:rPr lang="ru-RU" b="1" i="1" dirty="0" smtClean="0">
                <a:effectLst/>
              </a:rPr>
              <a:t>которую </a:t>
            </a:r>
            <a:r>
              <a:rPr lang="ru-RU" b="1" i="1" dirty="0">
                <a:effectLst/>
              </a:rPr>
              <a:t>я знаю, - это </a:t>
            </a:r>
            <a:r>
              <a:rPr lang="ru-RU" b="1" i="1" dirty="0" smtClean="0">
                <a:effectLst/>
              </a:rPr>
              <a:t>здоровье</a:t>
            </a:r>
            <a:r>
              <a:rPr lang="ru-RU" b="1" dirty="0" smtClean="0">
                <a:effectLst/>
              </a:rPr>
              <a:t>»</a:t>
            </a:r>
          </a:p>
          <a:p>
            <a:pPr algn="ctr">
              <a:buNone/>
            </a:pPr>
            <a:r>
              <a:rPr lang="ru-RU" b="1" dirty="0" smtClean="0"/>
              <a:t>                                                        </a:t>
            </a:r>
            <a:r>
              <a:rPr lang="ru-RU" b="1" dirty="0" smtClean="0">
                <a:effectLst/>
              </a:rPr>
              <a:t>Г.Гейне</a:t>
            </a:r>
            <a:r>
              <a:rPr lang="ru-RU" b="1" dirty="0">
                <a:effectLst/>
              </a:rPr>
              <a:t>." </a:t>
            </a:r>
          </a:p>
          <a:p>
            <a:endParaRPr lang="ru-RU" dirty="0"/>
          </a:p>
        </p:txBody>
      </p:sp>
      <p:pic>
        <p:nvPicPr>
          <p:cNvPr id="5124" name="Picture 4" descr="D:\Личные папки\Владелец\Desktop\здоровье-челове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64904"/>
            <a:ext cx="396953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7359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501122" cy="1143000"/>
          </a:xfrm>
        </p:spPr>
        <p:txBody>
          <a:bodyPr>
            <a:normAutofit fontScale="90000"/>
          </a:bodyPr>
          <a:lstStyle/>
          <a:p>
            <a:pPr algn="ctr"/>
            <a:r>
              <a:rPr lang="ru-RU" sz="3600" b="1" dirty="0">
                <a:effectLst/>
              </a:rPr>
              <a:t>Здоровый образ жизни </a:t>
            </a:r>
            <a:r>
              <a:rPr lang="ru-RU" sz="3600" b="1" dirty="0" smtClean="0">
                <a:effectLst/>
              </a:rPr>
              <a:t/>
            </a:r>
            <a:br>
              <a:rPr lang="ru-RU" sz="3600" b="1" dirty="0" smtClean="0">
                <a:effectLst/>
              </a:rPr>
            </a:br>
            <a:r>
              <a:rPr lang="ru-RU" sz="3600" b="1" i="1" dirty="0" smtClean="0">
                <a:effectLst/>
              </a:rPr>
              <a:t>Факторы</a:t>
            </a:r>
            <a:r>
              <a:rPr lang="ru-RU" sz="3600" b="1" i="1" dirty="0">
                <a:effectLst/>
              </a:rPr>
              <a:t>, мешающие заниматься здоровьем</a:t>
            </a:r>
            <a:endParaRPr lang="ru-RU" sz="3600" b="1" i="1" dirty="0"/>
          </a:p>
        </p:txBody>
      </p:sp>
      <p:graphicFrame>
        <p:nvGraphicFramePr>
          <p:cNvPr id="4" name="Объект 7"/>
          <p:cNvGraphicFramePr>
            <a:graphicFrameLocks/>
          </p:cNvGraphicFramePr>
          <p:nvPr>
            <p:extLst>
              <p:ext uri="{D42A27DB-BD31-4B8C-83A1-F6EECF244321}">
                <p14:modId xmlns:p14="http://schemas.microsoft.com/office/powerpoint/2010/main" val="597313758"/>
              </p:ext>
            </p:extLst>
          </p:nvPr>
        </p:nvGraphicFramePr>
        <p:xfrm>
          <a:off x="0" y="1714488"/>
          <a:ext cx="8784976" cy="495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1962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536" y="17580"/>
            <a:ext cx="8229600" cy="1143000"/>
          </a:xfrm>
        </p:spPr>
        <p:txBody>
          <a:bodyPr>
            <a:normAutofit/>
          </a:bodyPr>
          <a:lstStyle/>
          <a:p>
            <a:pPr algn="ctr" eaLnBrk="1" hangingPunct="1"/>
            <a:r>
              <a:rPr lang="ru-RU" sz="5400" b="1" dirty="0" smtClean="0"/>
              <a:t>Рациональное питание</a:t>
            </a:r>
          </a:p>
        </p:txBody>
      </p:sp>
      <p:sp>
        <p:nvSpPr>
          <p:cNvPr id="29699" name="Rectangle 3"/>
          <p:cNvSpPr>
            <a:spLocks noGrp="1" noChangeArrowheads="1"/>
          </p:cNvSpPr>
          <p:nvPr>
            <p:ph type="body" sz="half" idx="1"/>
          </p:nvPr>
        </p:nvSpPr>
        <p:spPr>
          <a:xfrm>
            <a:off x="539552" y="1268760"/>
            <a:ext cx="5256584" cy="5184576"/>
          </a:xfrm>
        </p:spPr>
        <p:style>
          <a:lnRef idx="1">
            <a:schemeClr val="accent3"/>
          </a:lnRef>
          <a:fillRef idx="2">
            <a:schemeClr val="accent3"/>
          </a:fillRef>
          <a:effectRef idx="1">
            <a:schemeClr val="accent3"/>
          </a:effectRef>
          <a:fontRef idx="minor">
            <a:schemeClr val="dk1"/>
          </a:fontRef>
        </p:style>
        <p:txBody>
          <a:bodyPr>
            <a:normAutofit/>
          </a:bodyPr>
          <a:lstStyle/>
          <a:p>
            <a:pPr algn="just" eaLnBrk="1" hangingPunct="1">
              <a:lnSpc>
                <a:spcPct val="80000"/>
              </a:lnSpc>
              <a:buFont typeface="Wingdings" pitchFamily="2" charset="2"/>
              <a:buNone/>
            </a:pPr>
            <a:r>
              <a:rPr lang="ru-RU" sz="2000" dirty="0" smtClean="0">
                <a:latin typeface="Times New Roman" pitchFamily="18" charset="0"/>
                <a:cs typeface="Times New Roman" pitchFamily="18" charset="0"/>
              </a:rPr>
              <a:t>      Следующей составляющей здорового образа жизни является рациональное питание. Когда о нем идет речь, следует помнить </a:t>
            </a:r>
            <a:r>
              <a:rPr lang="ru-RU" sz="2000" b="1" dirty="0" smtClean="0">
                <a:latin typeface="Times New Roman" pitchFamily="18" charset="0"/>
                <a:cs typeface="Times New Roman" pitchFamily="18" charset="0"/>
              </a:rPr>
              <a:t>о двух основных законах</a:t>
            </a:r>
            <a:r>
              <a:rPr lang="ru-RU" sz="2000" dirty="0" smtClean="0">
                <a:latin typeface="Times New Roman" pitchFamily="18" charset="0"/>
                <a:cs typeface="Times New Roman" pitchFamily="18" charset="0"/>
              </a:rPr>
              <a:t>, нарушение которых опасно для здоровья. </a:t>
            </a:r>
          </a:p>
          <a:p>
            <a:pPr algn="just" eaLnBrk="1" hangingPunct="1">
              <a:lnSpc>
                <a:spcPct val="80000"/>
              </a:lnSpc>
              <a:buFont typeface="Wingdings" pitchFamily="2" charset="2"/>
              <a:buNone/>
            </a:pPr>
            <a:endParaRPr lang="ru-RU" sz="2000" dirty="0" smtClean="0">
              <a:latin typeface="Times New Roman" pitchFamily="18" charset="0"/>
              <a:cs typeface="Times New Roman" pitchFamily="18" charset="0"/>
            </a:endParaRPr>
          </a:p>
          <a:p>
            <a:pPr algn="just" eaLnBrk="1" hangingPunct="1">
              <a:lnSpc>
                <a:spcPct val="80000"/>
              </a:lnSpc>
            </a:pPr>
            <a:r>
              <a:rPr lang="ru-RU" sz="2000" b="1" dirty="0" smtClean="0">
                <a:latin typeface="Times New Roman" pitchFamily="18" charset="0"/>
                <a:cs typeface="Times New Roman" pitchFamily="18" charset="0"/>
              </a:rPr>
              <a:t>Первый закон</a:t>
            </a:r>
            <a:r>
              <a:rPr lang="ru-RU" sz="2000" dirty="0" smtClean="0">
                <a:latin typeface="Times New Roman" pitchFamily="18" charset="0"/>
                <a:cs typeface="Times New Roman" pitchFamily="18" charset="0"/>
              </a:rPr>
              <a:t> - равновесие получаемой и расходуемой энергии. Если организм получает энергии больше, чем расходует, то есть если мы получаем пищи больше, чем это необходимо для нормального развития человека, для работы и хорошего самочувствия, - мы полнеем. Сейчас более трети нашей страны, включая детей, имеет лишний вес. А причина одна - избыточное питание, что в итоге приводит к атеросклерозу, ишемической болезни сердца, гипертонии, сахарному диабету, целому ряду других недугов. </a:t>
            </a:r>
          </a:p>
          <a:p>
            <a:pPr eaLnBrk="1" hangingPunct="1">
              <a:lnSpc>
                <a:spcPct val="80000"/>
              </a:lnSpc>
              <a:buFont typeface="Wingdings" pitchFamily="2" charset="2"/>
              <a:buNone/>
            </a:pPr>
            <a:r>
              <a:rPr lang="ru-RU" sz="1800" dirty="0" smtClean="0">
                <a:hlinkClick r:id="rId2" action="ppaction://hlinksldjump"/>
              </a:rPr>
              <a:t>на главную</a:t>
            </a:r>
            <a:endParaRPr lang="ru-RU" sz="1800" dirty="0" smtClean="0"/>
          </a:p>
          <a:p>
            <a:pPr eaLnBrk="1" hangingPunct="1">
              <a:lnSpc>
                <a:spcPct val="80000"/>
              </a:lnSpc>
              <a:buFont typeface="Wingdings" pitchFamily="2" charset="2"/>
              <a:buNone/>
            </a:pPr>
            <a:endParaRPr lang="ru-RU" sz="1600" dirty="0" smtClean="0"/>
          </a:p>
        </p:txBody>
      </p:sp>
      <p:pic>
        <p:nvPicPr>
          <p:cNvPr id="4099" name="Picture 3" descr="D:\Личные папки\Владелец\Desktop\1412452954_66b5cce07018b83629690ce3738f56d5.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96136" y="2276872"/>
            <a:ext cx="3240360" cy="3004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1520" y="188640"/>
            <a:ext cx="8229600" cy="1143000"/>
          </a:xfrm>
        </p:spPr>
        <p:txBody>
          <a:bodyPr/>
          <a:lstStyle/>
          <a:p>
            <a:pPr algn="ctr"/>
            <a:r>
              <a:rPr lang="ru-RU" sz="4800" b="1" dirty="0"/>
              <a:t>Рациональное питание</a:t>
            </a:r>
            <a:endParaRPr lang="ru-RU" dirty="0" smtClean="0"/>
          </a:p>
        </p:txBody>
      </p:sp>
      <p:sp>
        <p:nvSpPr>
          <p:cNvPr id="30723" name="Rectangle 3"/>
          <p:cNvSpPr>
            <a:spLocks noGrp="1" noChangeArrowheads="1"/>
          </p:cNvSpPr>
          <p:nvPr>
            <p:ph idx="1"/>
          </p:nvPr>
        </p:nvSpPr>
        <p:spPr>
          <a:xfrm>
            <a:off x="251520" y="1556792"/>
            <a:ext cx="8229600" cy="4733880"/>
          </a:xfrm>
        </p:spPr>
        <p:style>
          <a:lnRef idx="1">
            <a:schemeClr val="accent3"/>
          </a:lnRef>
          <a:fillRef idx="2">
            <a:schemeClr val="accent3"/>
          </a:fillRef>
          <a:effectRef idx="1">
            <a:schemeClr val="accent3"/>
          </a:effectRef>
          <a:fontRef idx="minor">
            <a:schemeClr val="dk1"/>
          </a:fontRef>
        </p:style>
        <p:txBody>
          <a:bodyPr>
            <a:noAutofit/>
          </a:bodyPr>
          <a:lstStyle/>
          <a:p>
            <a:pPr algn="just" eaLnBrk="1" hangingPunct="1">
              <a:lnSpc>
                <a:spcPct val="80000"/>
              </a:lnSpc>
            </a:pPr>
            <a:r>
              <a:rPr lang="ru-RU" sz="2400" b="1" dirty="0" smtClean="0">
                <a:latin typeface="Times New Roman" pitchFamily="18" charset="0"/>
                <a:cs typeface="Times New Roman" pitchFamily="18" charset="0"/>
              </a:rPr>
              <a:t>Второй закон</a:t>
            </a:r>
            <a:r>
              <a:rPr lang="ru-RU" sz="2400" dirty="0" smtClean="0">
                <a:latin typeface="Times New Roman" pitchFamily="18" charset="0"/>
                <a:cs typeface="Times New Roman" pitchFamily="18" charset="0"/>
              </a:rPr>
              <a:t> - соответствие химического состава рациона физиологическим потребностям организма в пищевых веществах. Питание должно быть разнообразным и обеспечивать потребности в белках, жирах, углеводах, витаминах, минеральных веществах, пищевых волокнах. Многие из этих веществ незаменимы, поскольку не образуются в организме, а поступают только с пищей. Отсутствие хотя бы одного из них, например, витамина С, приводит к заболеванию, и даже смерти. Витамины группы В мы получаем главным образом с хлебом из муки грубого помола, а источником витамина А и других жирорастворимых витаминов являются молочная продукция, рыбий жир, печень. </a:t>
            </a:r>
          </a:p>
          <a:p>
            <a:pPr algn="just" eaLnBrk="1" hangingPunct="1">
              <a:lnSpc>
                <a:spcPct val="80000"/>
              </a:lnSpc>
              <a:buFont typeface="Wingdings" pitchFamily="2" charset="2"/>
              <a:buNone/>
            </a:pPr>
            <a:endParaRPr lang="ru-RU" sz="2400" dirty="0" smtClean="0">
              <a:latin typeface="Times New Roman" pitchFamily="18" charset="0"/>
              <a:cs typeface="Times New Roman" pitchFamily="18" charset="0"/>
            </a:endParaRPr>
          </a:p>
          <a:p>
            <a:pPr algn="just" eaLnBrk="1" hangingPunct="1">
              <a:lnSpc>
                <a:spcPct val="80000"/>
              </a:lnSpc>
              <a:buFont typeface="Wingdings" pitchFamily="2" charset="2"/>
              <a:buNone/>
            </a:pPr>
            <a:r>
              <a:rPr lang="ru-RU" sz="2400" dirty="0" smtClean="0">
                <a:latin typeface="Times New Roman" pitchFamily="18" charset="0"/>
                <a:cs typeface="Times New Roman" pitchFamily="18" charset="0"/>
                <a:hlinkClick r:id="rId2" action="ppaction://hlinksldjump"/>
              </a:rPr>
              <a:t>на главную</a:t>
            </a:r>
            <a:endParaRPr lang="ru-RU" sz="2400" dirty="0" smtClean="0">
              <a:latin typeface="Times New Roman" pitchFamily="18" charset="0"/>
              <a:cs typeface="Times New Roman" pitchFamily="18" charset="0"/>
            </a:endParaRPr>
          </a:p>
          <a:p>
            <a:pPr algn="just" eaLnBrk="1" hangingPunct="1">
              <a:lnSpc>
                <a:spcPct val="80000"/>
              </a:lnSpc>
              <a:buFont typeface="Wingdings" pitchFamily="2" charset="2"/>
              <a:buNone/>
            </a:pPr>
            <a:endParaRPr lang="ru-RU" sz="24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Личные папки\Владелец\Desktop\piramida-pitani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980728"/>
            <a:ext cx="6768751"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9728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1985" t="5260" r="2405" b="51879"/>
          <a:stretch>
            <a:fillRect/>
          </a:stretch>
        </p:blipFill>
        <p:spPr bwMode="auto">
          <a:xfrm>
            <a:off x="571472" y="500042"/>
            <a:ext cx="8001056" cy="2500330"/>
          </a:xfrm>
          <a:prstGeom prst="rect">
            <a:avLst/>
          </a:prstGeom>
          <a:solidFill>
            <a:srgbClr val="FFFFFF">
              <a:shade val="85000"/>
            </a:srgbClr>
          </a:solidFill>
          <a:ln w="57150" cap="rnd">
            <a:solidFill>
              <a:srgbClr val="00B0F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48121" r="-163"/>
          <a:stretch>
            <a:fillRect/>
          </a:stretch>
        </p:blipFill>
        <p:spPr bwMode="auto">
          <a:xfrm>
            <a:off x="428596" y="3571876"/>
            <a:ext cx="8358246" cy="3026407"/>
          </a:xfrm>
          <a:prstGeom prst="rect">
            <a:avLst/>
          </a:prstGeom>
          <a:ln w="57150">
            <a:solidFill>
              <a:schemeClr val="accent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395536" y="116632"/>
            <a:ext cx="8229600" cy="1143000"/>
          </a:xfrm>
        </p:spPr>
        <p:txBody>
          <a:bodyPr/>
          <a:lstStyle/>
          <a:p>
            <a:pPr algn="ctr"/>
            <a:r>
              <a:rPr lang="ru-RU" sz="5400" b="1" dirty="0"/>
              <a:t>Закаливание</a:t>
            </a:r>
            <a:endParaRPr lang="ru-RU" dirty="0" smtClean="0"/>
          </a:p>
        </p:txBody>
      </p:sp>
      <p:sp>
        <p:nvSpPr>
          <p:cNvPr id="32771" name="Rectangle 3"/>
          <p:cNvSpPr>
            <a:spLocks noGrp="1" noChangeArrowheads="1"/>
          </p:cNvSpPr>
          <p:nvPr>
            <p:ph type="body" sz="half" idx="1"/>
          </p:nvPr>
        </p:nvSpPr>
        <p:spPr>
          <a:xfrm>
            <a:off x="3851274" y="1268760"/>
            <a:ext cx="5041205" cy="4762153"/>
          </a:xfrm>
          <a:ln>
            <a:noFill/>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a:lstStyle/>
          <a:p>
            <a:pPr algn="just" eaLnBrk="1" hangingPunct="1">
              <a:lnSpc>
                <a:spcPct val="80000"/>
              </a:lnSpc>
              <a:buFont typeface="Wingdings" pitchFamily="2" charset="2"/>
              <a:buNone/>
            </a:pPr>
            <a:r>
              <a:rPr lang="ru-RU" sz="2400" b="1" dirty="0" smtClean="0"/>
              <a:t>Закаливание</a:t>
            </a:r>
            <a:r>
              <a:rPr lang="ru-RU" sz="2400" dirty="0" smtClean="0"/>
              <a:t> - </a:t>
            </a:r>
            <a:r>
              <a:rPr lang="ru-RU" sz="2400" b="1" i="1" dirty="0" smtClean="0"/>
              <a:t>мощное оздоровительное средство. Оно позволяет избежать многих болезней, продлить жизнь на долгие годы, сохранить высокую работоспособность. Закаливание оказывает общеукрепляющее действие на организм, повышает тонус нервной системы, улучшает кровообращение, нормализует обмен веществ. </a:t>
            </a:r>
          </a:p>
          <a:p>
            <a:pPr algn="just" eaLnBrk="1" hangingPunct="1">
              <a:lnSpc>
                <a:spcPct val="80000"/>
              </a:lnSpc>
              <a:buFont typeface="Wingdings" pitchFamily="2" charset="2"/>
              <a:buNone/>
            </a:pPr>
            <a:r>
              <a:rPr lang="ru-RU" sz="2400" dirty="0" smtClean="0">
                <a:hlinkClick r:id="rId2" action="ppaction://hlinksldjump"/>
              </a:rPr>
              <a:t>на главную</a:t>
            </a:r>
            <a:endParaRPr lang="ru-RU" sz="2400" dirty="0" smtClean="0"/>
          </a:p>
          <a:p>
            <a:pPr eaLnBrk="1" hangingPunct="1">
              <a:lnSpc>
                <a:spcPct val="80000"/>
              </a:lnSpc>
              <a:buFont typeface="Wingdings" pitchFamily="2" charset="2"/>
              <a:buNone/>
            </a:pPr>
            <a:endParaRPr lang="ru-RU" sz="2000" b="1" i="1" dirty="0" smtClean="0"/>
          </a:p>
        </p:txBody>
      </p:sp>
      <p:pic>
        <p:nvPicPr>
          <p:cNvPr id="1028" name="Picture 4" descr="D:\Личные папки\Владелец\Desktop\image00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9751" y="1772817"/>
            <a:ext cx="3355224" cy="3672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528" y="0"/>
            <a:ext cx="8229600" cy="1143000"/>
          </a:xfrm>
        </p:spPr>
        <p:txBody>
          <a:bodyPr/>
          <a:lstStyle/>
          <a:p>
            <a:pPr eaLnBrk="1" hangingPunct="1">
              <a:defRPr/>
            </a:pPr>
            <a:r>
              <a:rPr lang="ru-RU" b="1" dirty="0" smtClean="0"/>
              <a:t>Правильный распорядок дня</a:t>
            </a:r>
          </a:p>
        </p:txBody>
      </p:sp>
      <p:sp>
        <p:nvSpPr>
          <p:cNvPr id="14339" name="Rectangle 3"/>
          <p:cNvSpPr>
            <a:spLocks noGrp="1" noChangeArrowheads="1"/>
          </p:cNvSpPr>
          <p:nvPr>
            <p:ph idx="1"/>
          </p:nvPr>
        </p:nvSpPr>
        <p:spPr>
          <a:xfrm>
            <a:off x="395536" y="1268760"/>
            <a:ext cx="8229600" cy="5472608"/>
          </a:xfrm>
        </p:spPr>
        <p:txBody>
          <a:bodyPr>
            <a:normAutofit lnSpcReduction="10000"/>
          </a:bodyPr>
          <a:lstStyle/>
          <a:p>
            <a:pPr marL="609600" indent="-609600" eaLnBrk="1" hangingPunct="1">
              <a:lnSpc>
                <a:spcPct val="80000"/>
              </a:lnSpc>
              <a:buFont typeface="Wingdings" pitchFamily="2" charset="2"/>
              <a:buNone/>
              <a:defRPr/>
            </a:pPr>
            <a:r>
              <a:rPr lang="ru-RU" sz="2000" b="1" dirty="0" smtClean="0"/>
              <a:t>Важно соблюдать следующий распорядок дня</a:t>
            </a:r>
            <a:r>
              <a:rPr lang="ru-RU" sz="2000" dirty="0" smtClean="0"/>
              <a:t>:</a:t>
            </a:r>
          </a:p>
          <a:p>
            <a:pPr marL="609600" indent="-609600" eaLnBrk="1" hangingPunct="1">
              <a:lnSpc>
                <a:spcPct val="80000"/>
              </a:lnSpc>
              <a:buFont typeface="Wingdings" pitchFamily="2" charset="2"/>
              <a:buNone/>
              <a:defRPr/>
            </a:pPr>
            <a:endParaRPr lang="ru-RU" sz="2000" dirty="0" smtClean="0"/>
          </a:p>
          <a:p>
            <a:pPr marL="609600" indent="-609600" eaLnBrk="1" hangingPunct="1">
              <a:lnSpc>
                <a:spcPct val="80000"/>
              </a:lnSpc>
              <a:buFont typeface="Wingdings" pitchFamily="2" charset="2"/>
              <a:buNone/>
              <a:defRPr/>
            </a:pPr>
            <a:endParaRPr lang="ru-RU" sz="2000" dirty="0"/>
          </a:p>
          <a:p>
            <a:pPr marL="609600" indent="-609600" eaLnBrk="1" hangingPunct="1">
              <a:lnSpc>
                <a:spcPct val="80000"/>
              </a:lnSpc>
              <a:buFont typeface="Wingdings" pitchFamily="2" charset="2"/>
              <a:buNone/>
              <a:defRPr/>
            </a:pPr>
            <a:endParaRPr lang="ru-RU" sz="2000" dirty="0" smtClean="0"/>
          </a:p>
          <a:p>
            <a:pPr marL="609600" indent="-609600" eaLnBrk="1" hangingPunct="1">
              <a:lnSpc>
                <a:spcPct val="80000"/>
              </a:lnSpc>
              <a:buFont typeface="Wingdings" pitchFamily="2" charset="2"/>
              <a:buNone/>
              <a:defRPr/>
            </a:pPr>
            <a:endParaRPr lang="ru-RU" sz="2000" dirty="0"/>
          </a:p>
          <a:p>
            <a:pPr marL="609600" indent="-609600" eaLnBrk="1" hangingPunct="1">
              <a:lnSpc>
                <a:spcPct val="80000"/>
              </a:lnSpc>
              <a:buFont typeface="Wingdings" pitchFamily="2" charset="2"/>
              <a:buNone/>
              <a:defRPr/>
            </a:pPr>
            <a:endParaRPr lang="ru-RU" sz="2000" dirty="0" smtClean="0"/>
          </a:p>
          <a:p>
            <a:pPr marL="609600" indent="-609600" eaLnBrk="1" hangingPunct="1">
              <a:lnSpc>
                <a:spcPct val="80000"/>
              </a:lnSpc>
              <a:buFont typeface="Wingdings" pitchFamily="2" charset="2"/>
              <a:buNone/>
              <a:defRPr/>
            </a:pPr>
            <a:endParaRPr lang="ru-RU" sz="2000" dirty="0"/>
          </a:p>
          <a:p>
            <a:pPr marL="609600" indent="-609600" eaLnBrk="1" hangingPunct="1">
              <a:lnSpc>
                <a:spcPct val="80000"/>
              </a:lnSpc>
              <a:buFont typeface="Wingdings" pitchFamily="2" charset="2"/>
              <a:buNone/>
              <a:defRPr/>
            </a:pPr>
            <a:endParaRPr lang="ru-RU" sz="2000" dirty="0" smtClean="0"/>
          </a:p>
          <a:p>
            <a:pPr marL="609600" indent="-609600" eaLnBrk="1" hangingPunct="1">
              <a:lnSpc>
                <a:spcPct val="80000"/>
              </a:lnSpc>
              <a:buFont typeface="Wingdings" pitchFamily="2" charset="2"/>
              <a:buNone/>
              <a:defRPr/>
            </a:pPr>
            <a:endParaRPr lang="ru-RU" sz="2000" dirty="0"/>
          </a:p>
          <a:p>
            <a:pPr marL="609600" indent="-609600" eaLnBrk="1" hangingPunct="1">
              <a:lnSpc>
                <a:spcPct val="80000"/>
              </a:lnSpc>
              <a:buFont typeface="Wingdings" pitchFamily="2" charset="2"/>
              <a:buNone/>
              <a:defRPr/>
            </a:pPr>
            <a:endParaRPr lang="ru-RU" sz="2000" dirty="0" smtClean="0"/>
          </a:p>
          <a:p>
            <a:pPr marL="609600" indent="-609600" eaLnBrk="1" hangingPunct="1">
              <a:lnSpc>
                <a:spcPct val="80000"/>
              </a:lnSpc>
              <a:buFont typeface="Wingdings" pitchFamily="2" charset="2"/>
              <a:buNone/>
              <a:defRPr/>
            </a:pPr>
            <a:endParaRPr lang="ru-RU" sz="2000" dirty="0"/>
          </a:p>
          <a:p>
            <a:pPr marL="609600" indent="-609600" eaLnBrk="1" hangingPunct="1">
              <a:lnSpc>
                <a:spcPct val="80000"/>
              </a:lnSpc>
              <a:buFont typeface="Wingdings" pitchFamily="2" charset="2"/>
              <a:buNone/>
              <a:defRPr/>
            </a:pPr>
            <a:endParaRPr lang="ru-RU" sz="2000" dirty="0" smtClean="0"/>
          </a:p>
          <a:p>
            <a:pPr marL="609600" indent="-609600" eaLnBrk="1" hangingPunct="1">
              <a:lnSpc>
                <a:spcPct val="80000"/>
              </a:lnSpc>
              <a:buFont typeface="Wingdings" pitchFamily="2" charset="2"/>
              <a:buNone/>
              <a:defRPr/>
            </a:pPr>
            <a:endParaRPr lang="ru-RU" sz="2000" dirty="0" smtClean="0"/>
          </a:p>
          <a:p>
            <a:pPr marL="609600" indent="-609600" eaLnBrk="1" hangingPunct="1">
              <a:lnSpc>
                <a:spcPct val="80000"/>
              </a:lnSpc>
              <a:buFont typeface="Wingdings" pitchFamily="2" charset="2"/>
              <a:buNone/>
              <a:defRPr/>
            </a:pPr>
            <a:endParaRPr lang="ru-RU" sz="2000" dirty="0" smtClean="0"/>
          </a:p>
          <a:p>
            <a:pPr marL="609600" indent="-609600" eaLnBrk="1" hangingPunct="1">
              <a:lnSpc>
                <a:spcPct val="80000"/>
              </a:lnSpc>
              <a:buFont typeface="Wingdings" pitchFamily="2" charset="2"/>
              <a:buNone/>
              <a:defRPr/>
            </a:pPr>
            <a:endParaRPr lang="ru-RU" sz="2000" dirty="0"/>
          </a:p>
          <a:p>
            <a:pPr marL="609600" indent="-609600" eaLnBrk="1" hangingPunct="1">
              <a:lnSpc>
                <a:spcPct val="80000"/>
              </a:lnSpc>
              <a:buFont typeface="Wingdings" pitchFamily="2" charset="2"/>
              <a:buNone/>
              <a:defRPr/>
            </a:pPr>
            <a:endParaRPr lang="ru-RU" sz="2000" dirty="0"/>
          </a:p>
          <a:p>
            <a:pPr marL="609600" indent="-609600" eaLnBrk="1" hangingPunct="1">
              <a:lnSpc>
                <a:spcPct val="80000"/>
              </a:lnSpc>
              <a:buFont typeface="Wingdings" pitchFamily="2" charset="2"/>
              <a:buNone/>
              <a:defRPr/>
            </a:pPr>
            <a:endParaRPr lang="ru-RU" sz="2000" dirty="0" smtClean="0"/>
          </a:p>
          <a:p>
            <a:pPr marL="609600" indent="-609600" eaLnBrk="1" hangingPunct="1">
              <a:lnSpc>
                <a:spcPct val="80000"/>
              </a:lnSpc>
              <a:buFont typeface="Wingdings" pitchFamily="2" charset="2"/>
              <a:buNone/>
              <a:defRPr/>
            </a:pPr>
            <a:endParaRPr lang="ru-RU" sz="2000" dirty="0" smtClean="0"/>
          </a:p>
          <a:p>
            <a:pPr marL="609600" indent="-609600" eaLnBrk="1" hangingPunct="1">
              <a:lnSpc>
                <a:spcPct val="80000"/>
              </a:lnSpc>
              <a:buFont typeface="Wingdings" pitchFamily="2" charset="2"/>
              <a:buNone/>
              <a:defRPr/>
            </a:pPr>
            <a:endParaRPr lang="ru-RU" sz="2000" dirty="0" smtClean="0"/>
          </a:p>
          <a:p>
            <a:pPr marL="609600" indent="-609600" eaLnBrk="1" hangingPunct="1">
              <a:lnSpc>
                <a:spcPct val="80000"/>
              </a:lnSpc>
              <a:buFont typeface="Wingdings" pitchFamily="2" charset="2"/>
              <a:buNone/>
              <a:defRPr/>
            </a:pPr>
            <a:r>
              <a:rPr lang="ru-RU" sz="1400" dirty="0" smtClean="0">
                <a:hlinkClick r:id="rId2" action="ppaction://hlinksldjump"/>
              </a:rPr>
              <a:t>на главную</a:t>
            </a:r>
            <a:endParaRPr lang="ru-RU" sz="1400" dirty="0" smtClean="0"/>
          </a:p>
        </p:txBody>
      </p:sp>
      <p:graphicFrame>
        <p:nvGraphicFramePr>
          <p:cNvPr id="4" name="Схема 3"/>
          <p:cNvGraphicFramePr/>
          <p:nvPr>
            <p:extLst>
              <p:ext uri="{D42A27DB-BD31-4B8C-83A1-F6EECF244321}">
                <p14:modId xmlns:p14="http://schemas.microsoft.com/office/powerpoint/2010/main" val="1627133315"/>
              </p:ext>
            </p:extLst>
          </p:nvPr>
        </p:nvGraphicFramePr>
        <p:xfrm>
          <a:off x="395536" y="1916832"/>
          <a:ext cx="849694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Личные папки\Владелец\Desktop\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590675"/>
            <a:ext cx="47625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9907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534" y="1539194"/>
            <a:ext cx="8190063" cy="1889806"/>
          </a:xfrm>
          <a:prstGeom prst="rect">
            <a:avLst/>
          </a:prstGeom>
          <a:noFill/>
        </p:spPr>
        <p:txBody>
          <a:bodyPr wrap="none" lIns="91440" tIns="45720" rIns="91440" bIns="45720">
            <a:prstTxWarp prst="textDeflate">
              <a:avLst>
                <a:gd name="adj" fmla="val 28779"/>
              </a:avLst>
            </a:prstTxWarp>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Спасибо за внимание!</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81088" l="9899" r="89899"/>
                    </a14:imgEffect>
                  </a14:imgLayer>
                </a14:imgProps>
              </a:ext>
              <a:ext uri="{28A0092B-C50C-407E-A947-70E740481C1C}">
                <a14:useLocalDpi xmlns:a14="http://schemas.microsoft.com/office/drawing/2010/main" val="0"/>
              </a:ext>
            </a:extLst>
          </a:blip>
          <a:srcRect b="17905"/>
          <a:stretch/>
        </p:blipFill>
        <p:spPr bwMode="auto">
          <a:xfrm>
            <a:off x="1763688" y="3429000"/>
            <a:ext cx="453650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060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defRPr/>
            </a:pPr>
            <a:r>
              <a:rPr lang="ru-RU" sz="5400" b="1" dirty="0" smtClean="0"/>
              <a:t>Понятие Здоровья</a:t>
            </a:r>
          </a:p>
        </p:txBody>
      </p:sp>
      <p:sp>
        <p:nvSpPr>
          <p:cNvPr id="5123" name="Rectangle 3"/>
          <p:cNvSpPr>
            <a:spLocks noGrp="1" noChangeArrowheads="1"/>
          </p:cNvSpPr>
          <p:nvPr>
            <p:ph type="body" sz="half" idx="1"/>
          </p:nvPr>
        </p:nvSpPr>
        <p:spPr>
          <a:xfrm>
            <a:off x="457200" y="1600200"/>
            <a:ext cx="5122912" cy="4997151"/>
          </a:xfrm>
          <a:effectLst>
            <a:glow rad="228600">
              <a:schemeClr val="accent2">
                <a:satMod val="175000"/>
                <a:alpha val="40000"/>
              </a:schemeClr>
            </a:glow>
            <a:outerShdw blurRad="57150" dist="38100" dir="5400000" algn="ctr" rotWithShape="0">
              <a:schemeClr val="accent3">
                <a:shade val="9000"/>
                <a:alpha val="48000"/>
                <a:satMod val="105000"/>
              </a:schemeClr>
            </a:outerShdw>
          </a:effectLst>
        </p:spPr>
        <p:style>
          <a:lnRef idx="1">
            <a:schemeClr val="accent3"/>
          </a:lnRef>
          <a:fillRef idx="2">
            <a:schemeClr val="accent3"/>
          </a:fillRef>
          <a:effectRef idx="1">
            <a:schemeClr val="accent3"/>
          </a:effectRef>
          <a:fontRef idx="minor">
            <a:schemeClr val="dk1"/>
          </a:fontRef>
        </p:style>
        <p:txBody>
          <a:bodyPr>
            <a:normAutofit lnSpcReduction="10000"/>
          </a:bodyPr>
          <a:lstStyle/>
          <a:p>
            <a:pPr eaLnBrk="1" hangingPunct="1">
              <a:lnSpc>
                <a:spcPct val="90000"/>
              </a:lnSpc>
              <a:defRPr/>
            </a:pPr>
            <a:r>
              <a:rPr lang="ru-RU" b="1" dirty="0" smtClean="0">
                <a:latin typeface="Times New Roman" pitchFamily="18" charset="0"/>
                <a:cs typeface="Times New Roman" pitchFamily="18" charset="0"/>
              </a:rPr>
              <a:t>Здоровье</a:t>
            </a:r>
            <a:r>
              <a:rPr lang="ru-RU" dirty="0" smtClean="0">
                <a:latin typeface="Times New Roman" pitchFamily="18" charset="0"/>
                <a:cs typeface="Times New Roman" pitchFamily="18" charset="0"/>
              </a:rPr>
              <a:t> - </a:t>
            </a:r>
            <a:r>
              <a:rPr lang="ru-RU" i="1" dirty="0" smtClean="0">
                <a:latin typeface="Times New Roman" pitchFamily="18" charset="0"/>
                <a:cs typeface="Times New Roman" pitchFamily="18" charset="0"/>
              </a:rPr>
              <a:t>это первая и важнейшая потребность человека, определяющая способность его к труду и обеспечивающая гармоническое развитие личности. Оно является важнейшей предпосылкой к познанию окружающего мира, к самоутверждению и счастью человека. Активная долгая жизнь - это важное слагаемое человеческого фактора.</a:t>
            </a:r>
            <a:r>
              <a:rPr lang="ru-RU" dirty="0" smtClean="0">
                <a:latin typeface="Times New Roman" pitchFamily="18" charset="0"/>
                <a:cs typeface="Times New Roman" pitchFamily="18" charset="0"/>
              </a:rPr>
              <a:t> </a:t>
            </a:r>
          </a:p>
          <a:p>
            <a:pPr eaLnBrk="1" hangingPunct="1">
              <a:lnSpc>
                <a:spcPct val="90000"/>
              </a:lnSpc>
              <a:buFont typeface="Wingdings" pitchFamily="2" charset="2"/>
              <a:buNone/>
              <a:defRPr/>
            </a:pPr>
            <a:endParaRPr lang="ru-RU" sz="2000" dirty="0" smtClean="0"/>
          </a:p>
          <a:p>
            <a:pPr eaLnBrk="1" hangingPunct="1">
              <a:lnSpc>
                <a:spcPct val="90000"/>
              </a:lnSpc>
              <a:buFont typeface="Wingdings" pitchFamily="2" charset="2"/>
              <a:buNone/>
              <a:defRPr/>
            </a:pPr>
            <a:r>
              <a:rPr lang="ru-RU" sz="1400" dirty="0" smtClean="0">
                <a:hlinkClick r:id="rId2" action="ppaction://hlinksldjump"/>
              </a:rPr>
              <a:t>на главную</a:t>
            </a:r>
            <a:endParaRPr lang="ru-RU" sz="1400" dirty="0" smtClean="0"/>
          </a:p>
        </p:txBody>
      </p:sp>
      <p:pic>
        <p:nvPicPr>
          <p:cNvPr id="26628" name="Picture 4" descr="CAXKVMJX"/>
          <p:cNvPicPr>
            <a:picLocks noGrp="1" noChangeAspect="1" noChangeArrowheads="1"/>
          </p:cNvPicPr>
          <p:nvPr>
            <p:ph sz="half" idx="2"/>
          </p:nvPr>
        </p:nvPicPr>
        <p:blipFill>
          <a:blip r:embed="rId3" cstate="print"/>
          <a:srcRect/>
          <a:stretch>
            <a:fillRect/>
          </a:stretch>
        </p:blipFill>
        <p:spPr>
          <a:xfrm>
            <a:off x="5508104" y="1268760"/>
            <a:ext cx="3456384" cy="46805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188640"/>
            <a:ext cx="8229600" cy="1143000"/>
          </a:xfrm>
        </p:spPr>
        <p:txBody>
          <a:bodyPr>
            <a:normAutofit/>
          </a:bodyPr>
          <a:lstStyle/>
          <a:p>
            <a:pPr eaLnBrk="1" hangingPunct="1">
              <a:defRPr/>
            </a:pPr>
            <a:r>
              <a:rPr lang="ru-RU" sz="5400" b="1" dirty="0" smtClean="0"/>
              <a:t>Три вида здоровья</a:t>
            </a:r>
          </a:p>
        </p:txBody>
      </p:sp>
      <p:sp>
        <p:nvSpPr>
          <p:cNvPr id="6147" name="Rectangle 3"/>
          <p:cNvSpPr>
            <a:spLocks noGrp="1" noChangeArrowheads="1"/>
          </p:cNvSpPr>
          <p:nvPr>
            <p:ph idx="1"/>
          </p:nvPr>
        </p:nvSpPr>
        <p:spPr>
          <a:xfrm>
            <a:off x="251520" y="1412776"/>
            <a:ext cx="8568952" cy="4968552"/>
          </a:xfrm>
          <a:ln w="76200"/>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lnSpc>
                <a:spcPct val="80000"/>
              </a:lnSpc>
              <a:buFont typeface="Wingdings" pitchFamily="2" charset="2"/>
              <a:buChar char="Ø"/>
              <a:defRPr/>
            </a:pPr>
            <a:endParaRPr lang="ru-RU" sz="2000" b="1" dirty="0" smtClean="0">
              <a:latin typeface="Times New Roman" pitchFamily="18" charset="0"/>
              <a:cs typeface="Times New Roman" pitchFamily="18" charset="0"/>
            </a:endParaRPr>
          </a:p>
          <a:p>
            <a:pPr algn="just">
              <a:lnSpc>
                <a:spcPct val="80000"/>
              </a:lnSpc>
              <a:buFont typeface="Wingdings" pitchFamily="2" charset="2"/>
              <a:buChar char="Ø"/>
              <a:defRPr/>
            </a:pPr>
            <a:r>
              <a:rPr lang="ru-RU" sz="2000" b="1" dirty="0" smtClean="0">
                <a:latin typeface="Times New Roman" pitchFamily="18" charset="0"/>
                <a:cs typeface="Times New Roman" pitchFamily="18" charset="0"/>
              </a:rPr>
              <a:t>Физическое здоровье</a:t>
            </a:r>
            <a:r>
              <a:rPr lang="ru-RU" sz="2000" dirty="0" smtClean="0">
                <a:latin typeface="Times New Roman" pitchFamily="18" charset="0"/>
                <a:cs typeface="Times New Roman" pitchFamily="18" charset="0"/>
              </a:rPr>
              <a:t> - это естественное состояние организма, обусловленное нормальным функционированием всех его органов и систем. Если хорошо работают все органы и системы, то и весь организм человека (система саморегулирующаяся) правильно функционирует и развивается. </a:t>
            </a:r>
          </a:p>
          <a:p>
            <a:pPr marL="0" indent="0" algn="just">
              <a:lnSpc>
                <a:spcPct val="80000"/>
              </a:lnSpc>
              <a:buNone/>
              <a:defRPr/>
            </a:pPr>
            <a:endParaRPr lang="ru-RU" sz="2000" dirty="0" smtClean="0">
              <a:latin typeface="Times New Roman" pitchFamily="18" charset="0"/>
              <a:cs typeface="Times New Roman" pitchFamily="18" charset="0"/>
            </a:endParaRPr>
          </a:p>
          <a:p>
            <a:pPr algn="just">
              <a:lnSpc>
                <a:spcPct val="80000"/>
              </a:lnSpc>
              <a:buFont typeface="Wingdings" pitchFamily="2" charset="2"/>
              <a:buChar char="Ø"/>
              <a:defRPr/>
            </a:pPr>
            <a:r>
              <a:rPr lang="ru-RU" sz="2000" b="1" dirty="0" smtClean="0">
                <a:latin typeface="Times New Roman" pitchFamily="18" charset="0"/>
                <a:cs typeface="Times New Roman" pitchFamily="18" charset="0"/>
              </a:rPr>
              <a:t>Психическое здоровье</a:t>
            </a:r>
            <a:r>
              <a:rPr lang="ru-RU" sz="2000" dirty="0" smtClean="0">
                <a:latin typeface="Times New Roman" pitchFamily="18" charset="0"/>
                <a:cs typeface="Times New Roman" pitchFamily="18" charset="0"/>
              </a:rPr>
              <a:t> зависит от состояния головного мозга, оно характеризуется уровнем и качеством мышления, развитием внимания и памяти, степенью эмоциональной устойчивости, развитием волевых качеств. </a:t>
            </a:r>
          </a:p>
          <a:p>
            <a:pPr marL="0" indent="0" algn="just">
              <a:lnSpc>
                <a:spcPct val="80000"/>
              </a:lnSpc>
              <a:buNone/>
              <a:defRPr/>
            </a:pPr>
            <a:endParaRPr lang="ru-RU" sz="2000" dirty="0" smtClean="0">
              <a:latin typeface="Times New Roman" pitchFamily="18" charset="0"/>
              <a:cs typeface="Times New Roman" pitchFamily="18" charset="0"/>
            </a:endParaRPr>
          </a:p>
          <a:p>
            <a:pPr algn="just">
              <a:lnSpc>
                <a:spcPct val="80000"/>
              </a:lnSpc>
              <a:buFont typeface="Wingdings" pitchFamily="2" charset="2"/>
              <a:buChar char="Ø"/>
              <a:defRPr/>
            </a:pPr>
            <a:r>
              <a:rPr lang="ru-RU" sz="2000" b="1" dirty="0" smtClean="0">
                <a:latin typeface="Times New Roman" pitchFamily="18" charset="0"/>
                <a:cs typeface="Times New Roman" pitchFamily="18" charset="0"/>
              </a:rPr>
              <a:t>Нравственное здоровье</a:t>
            </a:r>
            <a:r>
              <a:rPr lang="ru-RU" sz="2000" dirty="0" smtClean="0">
                <a:latin typeface="Times New Roman" pitchFamily="18" charset="0"/>
                <a:cs typeface="Times New Roman" pitchFamily="18" charset="0"/>
              </a:rPr>
              <a:t> определяется теми моральными принципами, которые являются основой социальной жизни человека, т.е. жизни в определенном человеческом обществе. Отличительными признаками нравственного здоровья человека являются, прежде всего, сознательное отношение к труду, овладение сокровищами культуры, активное неприятие нравов и привычек, противоречащих нормальному образу жизни. </a:t>
            </a:r>
          </a:p>
          <a:p>
            <a:pPr algn="just" eaLnBrk="1" hangingPunct="1">
              <a:lnSpc>
                <a:spcPct val="80000"/>
              </a:lnSpc>
              <a:buFont typeface="Wingdings" pitchFamily="2" charset="2"/>
              <a:buNone/>
              <a:defRPr/>
            </a:pPr>
            <a:endParaRPr lang="ru-RU" sz="1800" dirty="0" smtClean="0"/>
          </a:p>
          <a:p>
            <a:pPr eaLnBrk="1" hangingPunct="1">
              <a:lnSpc>
                <a:spcPct val="80000"/>
              </a:lnSpc>
              <a:buFont typeface="Wingdings" pitchFamily="2" charset="2"/>
              <a:buNone/>
              <a:defRPr/>
            </a:pPr>
            <a:r>
              <a:rPr lang="ru-RU" sz="1200" dirty="0" smtClean="0">
                <a:hlinkClick r:id="rId2" action="ppaction://hlinksldjump"/>
              </a:rPr>
              <a:t>на главную</a:t>
            </a:r>
            <a:r>
              <a:rPr lang="ru-RU" sz="1200"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836712"/>
            <a:ext cx="8964488" cy="1143000"/>
          </a:xfrm>
        </p:spPr>
        <p:txBody>
          <a:bodyPr>
            <a:noAutofit/>
          </a:bodyPr>
          <a:lstStyle/>
          <a:p>
            <a:pPr algn="ctr"/>
            <a:r>
              <a:rPr lang="ru-RU" sz="4400" b="1" dirty="0"/>
              <a:t>П</a:t>
            </a:r>
            <a:r>
              <a:rPr lang="ru-RU" sz="4400" b="1" dirty="0" smtClean="0">
                <a:effectLst/>
              </a:rPr>
              <a:t>ять</a:t>
            </a:r>
            <a:r>
              <a:rPr lang="ru-RU" sz="4400" dirty="0" smtClean="0">
                <a:effectLst/>
              </a:rPr>
              <a:t> </a:t>
            </a:r>
            <a:r>
              <a:rPr lang="ru-RU" sz="4400" b="1" i="1" dirty="0">
                <a:effectLst/>
              </a:rPr>
              <a:t>критериев, </a:t>
            </a:r>
            <a:r>
              <a:rPr lang="ru-RU" sz="4400" b="1" i="1" dirty="0" smtClean="0">
                <a:effectLst/>
              </a:rPr>
              <a:t/>
            </a:r>
            <a:br>
              <a:rPr lang="ru-RU" sz="4400" b="1" i="1" dirty="0" smtClean="0">
                <a:effectLst/>
              </a:rPr>
            </a:br>
            <a:r>
              <a:rPr lang="ru-RU" sz="4400" b="1" i="1" dirty="0" smtClean="0">
                <a:effectLst/>
              </a:rPr>
              <a:t>определяющих </a:t>
            </a:r>
            <a:r>
              <a:rPr lang="ru-RU" sz="4400" b="1" i="1" dirty="0">
                <a:effectLst/>
              </a:rPr>
              <a:t>здоровье человека:</a:t>
            </a:r>
            <a:r>
              <a:rPr lang="ru-RU" sz="4400" dirty="0">
                <a:effectLst/>
              </a:rPr>
              <a:t/>
            </a:r>
            <a:br>
              <a:rPr lang="ru-RU" sz="4400" dirty="0">
                <a:effectLst/>
              </a:rPr>
            </a:br>
            <a:endParaRPr lang="ru-RU" sz="4400"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597313758"/>
              </p:ext>
            </p:extLst>
          </p:nvPr>
        </p:nvGraphicFramePr>
        <p:xfrm>
          <a:off x="179512" y="1340768"/>
          <a:ext cx="8784976"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5182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Формула здоровья</a:t>
            </a:r>
            <a:endParaRPr lang="ru-RU" dirty="0"/>
          </a:p>
        </p:txBody>
      </p:sp>
      <p:graphicFrame>
        <p:nvGraphicFramePr>
          <p:cNvPr id="4" name="Содержимое 4"/>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04927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9552" y="116632"/>
            <a:ext cx="8229600" cy="1143000"/>
          </a:xfrm>
        </p:spPr>
        <p:txBody>
          <a:bodyPr>
            <a:normAutofit/>
          </a:bodyPr>
          <a:lstStyle/>
          <a:p>
            <a:pPr eaLnBrk="1" hangingPunct="1">
              <a:defRPr/>
            </a:pPr>
            <a:r>
              <a:rPr lang="ru-RU" sz="5400" b="1" dirty="0" smtClean="0"/>
              <a:t>Понятие ЗОЖ</a:t>
            </a:r>
          </a:p>
        </p:txBody>
      </p:sp>
      <p:sp>
        <p:nvSpPr>
          <p:cNvPr id="9219" name="Rectangle 3"/>
          <p:cNvSpPr>
            <a:spLocks noGrp="1" noChangeArrowheads="1"/>
          </p:cNvSpPr>
          <p:nvPr>
            <p:ph type="body" sz="half" idx="1"/>
          </p:nvPr>
        </p:nvSpPr>
        <p:spPr>
          <a:xfrm>
            <a:off x="457200" y="1600200"/>
            <a:ext cx="4738688" cy="4527550"/>
          </a:xfrm>
          <a:effectLst>
            <a:glow rad="228600">
              <a:schemeClr val="accent2">
                <a:satMod val="175000"/>
                <a:alpha val="40000"/>
              </a:schemeClr>
            </a:glow>
            <a:outerShdw blurRad="57150" dist="38100" dir="5400000" algn="ctr" rotWithShape="0">
              <a:schemeClr val="accent3">
                <a:shade val="9000"/>
                <a:alpha val="48000"/>
                <a:satMod val="105000"/>
              </a:schemeClr>
            </a:outerShdw>
          </a:effectLst>
        </p:spPr>
        <p:style>
          <a:lnRef idx="1">
            <a:schemeClr val="accent3"/>
          </a:lnRef>
          <a:fillRef idx="2">
            <a:schemeClr val="accent3"/>
          </a:fillRef>
          <a:effectRef idx="1">
            <a:schemeClr val="accent3"/>
          </a:effectRef>
          <a:fontRef idx="minor">
            <a:schemeClr val="dk1"/>
          </a:fontRef>
        </p:style>
        <p:txBody>
          <a:bodyPr>
            <a:normAutofit/>
          </a:bodyPr>
          <a:lstStyle/>
          <a:p>
            <a:pPr eaLnBrk="1" hangingPunct="1">
              <a:lnSpc>
                <a:spcPct val="80000"/>
              </a:lnSpc>
              <a:buFont typeface="Wingdings" pitchFamily="2" charset="2"/>
              <a:buNone/>
              <a:defRPr/>
            </a:pPr>
            <a:r>
              <a:rPr lang="ru-RU" sz="2400" b="1" dirty="0" smtClean="0">
                <a:latin typeface="Times New Roman" pitchFamily="18" charset="0"/>
                <a:cs typeface="Times New Roman" pitchFamily="18" charset="0"/>
              </a:rPr>
              <a:t>Здоровый образ жизни (ЗОЖ)</a:t>
            </a:r>
            <a:r>
              <a:rPr lang="ru-RU" sz="2400" dirty="0" smtClean="0">
                <a:latin typeface="Times New Roman" pitchFamily="18" charset="0"/>
                <a:cs typeface="Times New Roman" pitchFamily="18" charset="0"/>
              </a:rPr>
              <a:t> - </a:t>
            </a:r>
            <a:r>
              <a:rPr lang="ru-RU" sz="2400" i="1" dirty="0" smtClean="0">
                <a:latin typeface="Times New Roman" pitchFamily="18" charset="0"/>
                <a:cs typeface="Times New Roman" pitchFamily="18" charset="0"/>
              </a:rPr>
              <a:t>это образ жизни, основанный на принципах нравственности, рационально организованный, активный, трудовой, закаливающий и, в то же время, защищающий от неблагоприятных воздействий окружающей среды, позволяющий до глубокой старости сохранять нравственное, психическое и физическое здоровье. </a:t>
            </a:r>
          </a:p>
          <a:p>
            <a:pPr eaLnBrk="1" hangingPunct="1">
              <a:lnSpc>
                <a:spcPct val="80000"/>
              </a:lnSpc>
              <a:buFont typeface="Wingdings" pitchFamily="2" charset="2"/>
              <a:buNone/>
              <a:defRPr/>
            </a:pPr>
            <a:r>
              <a:rPr lang="ru-RU" sz="1600" dirty="0" smtClean="0">
                <a:hlinkClick r:id="rId2" action="ppaction://hlinksldjump"/>
              </a:rPr>
              <a:t>на главную</a:t>
            </a:r>
            <a:endParaRPr lang="ru-RU" sz="1600" dirty="0" smtClean="0"/>
          </a:p>
          <a:p>
            <a:pPr eaLnBrk="1" hangingPunct="1">
              <a:lnSpc>
                <a:spcPct val="80000"/>
              </a:lnSpc>
              <a:buFont typeface="Wingdings" pitchFamily="2" charset="2"/>
              <a:buNone/>
              <a:defRPr/>
            </a:pPr>
            <a:endParaRPr lang="ru-RU" sz="2400" i="1" dirty="0" smtClean="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36096" y="1556792"/>
            <a:ext cx="3228657"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b="1" dirty="0">
                <a:effectLst/>
              </a:rPr>
              <a:t>Здоровый образ жизни</a:t>
            </a:r>
            <a:endParaRPr lang="ru-RU" b="1" dirty="0"/>
          </a:p>
        </p:txBody>
      </p:sp>
      <p:graphicFrame>
        <p:nvGraphicFramePr>
          <p:cNvPr id="4" name="Схема 3"/>
          <p:cNvGraphicFramePr/>
          <p:nvPr/>
        </p:nvGraphicFramePr>
        <p:xfrm>
          <a:off x="-428660" y="1142984"/>
          <a:ext cx="9286940"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3097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normAutofit fontScale="90000"/>
          </a:bodyPr>
          <a:lstStyle/>
          <a:p>
            <a:pPr algn="ctr"/>
            <a:r>
              <a:rPr lang="ru-RU" sz="3600" b="1" dirty="0">
                <a:effectLst/>
              </a:rPr>
              <a:t>Здоровый образ </a:t>
            </a:r>
            <a:r>
              <a:rPr lang="ru-RU" sz="3600" b="1" dirty="0" smtClean="0">
                <a:effectLst/>
              </a:rPr>
              <a:t>жизни</a:t>
            </a:r>
            <a:br>
              <a:rPr lang="ru-RU" sz="3600" b="1" dirty="0" smtClean="0">
                <a:effectLst/>
              </a:rPr>
            </a:br>
            <a:r>
              <a:rPr lang="ru-RU" sz="3600" b="1" i="1" dirty="0" smtClean="0">
                <a:effectLst/>
              </a:rPr>
              <a:t> </a:t>
            </a:r>
            <a:r>
              <a:rPr lang="ru-RU" sz="3600" b="1" i="1" dirty="0">
                <a:effectLst/>
              </a:rPr>
              <a:t>Факторы, положительно влияющие на здоровье</a:t>
            </a:r>
            <a:endParaRPr lang="ru-RU" sz="3600" b="1" i="1" dirty="0"/>
          </a:p>
        </p:txBody>
      </p:sp>
      <p:graphicFrame>
        <p:nvGraphicFramePr>
          <p:cNvPr id="4" name="Схема 3"/>
          <p:cNvGraphicFramePr/>
          <p:nvPr/>
        </p:nvGraphicFramePr>
        <p:xfrm>
          <a:off x="214282" y="1928802"/>
          <a:ext cx="8715436"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44052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472518" cy="1143000"/>
          </a:xfrm>
        </p:spPr>
        <p:txBody>
          <a:bodyPr>
            <a:normAutofit fontScale="90000"/>
          </a:bodyPr>
          <a:lstStyle/>
          <a:p>
            <a:pPr algn="ctr"/>
            <a:r>
              <a:rPr lang="ru-RU" sz="4000" b="1" dirty="0">
                <a:effectLst/>
              </a:rPr>
              <a:t>Здоровый образ жизни </a:t>
            </a:r>
            <a:r>
              <a:rPr lang="ru-RU" sz="4000" b="1" dirty="0" smtClean="0">
                <a:effectLst/>
              </a:rPr>
              <a:t/>
            </a:r>
            <a:br>
              <a:rPr lang="ru-RU" sz="4000" b="1" dirty="0" smtClean="0">
                <a:effectLst/>
              </a:rPr>
            </a:br>
            <a:r>
              <a:rPr lang="ru-RU" sz="4000" b="1" i="1" dirty="0" smtClean="0">
                <a:effectLst/>
              </a:rPr>
              <a:t>Факторы</a:t>
            </a:r>
            <a:r>
              <a:rPr lang="ru-RU" sz="4000" b="1" i="1" dirty="0">
                <a:effectLst/>
              </a:rPr>
              <a:t>, отрицательно влияющие на здоровье</a:t>
            </a:r>
            <a:r>
              <a:rPr lang="ru-RU" dirty="0">
                <a:effectLst/>
              </a:rPr>
              <a:t> </a:t>
            </a:r>
            <a:endParaRPr lang="ru-RU" dirty="0"/>
          </a:p>
        </p:txBody>
      </p:sp>
      <p:graphicFrame>
        <p:nvGraphicFramePr>
          <p:cNvPr id="4" name="Объект 7"/>
          <p:cNvGraphicFramePr>
            <a:graphicFrameLocks/>
          </p:cNvGraphicFramePr>
          <p:nvPr>
            <p:extLst>
              <p:ext uri="{D42A27DB-BD31-4B8C-83A1-F6EECF244321}">
                <p14:modId xmlns:p14="http://schemas.microsoft.com/office/powerpoint/2010/main" val="597313758"/>
              </p:ext>
            </p:extLst>
          </p:nvPr>
        </p:nvGraphicFramePr>
        <p:xfrm>
          <a:off x="142844" y="1500174"/>
          <a:ext cx="8784976" cy="495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44197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Другая 4">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512539"/>
    </a:hlink>
    <a:folHlink>
      <a:srgbClr val="842F73"/>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583</TotalTime>
  <Words>736</Words>
  <Application>Microsoft Office PowerPoint</Application>
  <PresentationFormat>Экран (4:3)</PresentationFormat>
  <Paragraphs>105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Здоровье человека</vt:lpstr>
      <vt:lpstr>Понятие Здоровья</vt:lpstr>
      <vt:lpstr>Три вида здоровья</vt:lpstr>
      <vt:lpstr>Пять критериев,  определяющих здоровье человека: </vt:lpstr>
      <vt:lpstr>Формула здоровья</vt:lpstr>
      <vt:lpstr>Понятие ЗОЖ</vt:lpstr>
      <vt:lpstr>Здоровый образ жизни</vt:lpstr>
      <vt:lpstr>Здоровый образ жизни  Факторы, положительно влияющие на здоровье</vt:lpstr>
      <vt:lpstr>Здоровый образ жизни  Факторы, отрицательно влияющие на здоровье </vt:lpstr>
      <vt:lpstr>Здоровый образ жизни  Факторы, мешающие заниматься здоровьем</vt:lpstr>
      <vt:lpstr>Рациональное питание</vt:lpstr>
      <vt:lpstr>Рациональное питание</vt:lpstr>
      <vt:lpstr>Презентация PowerPoint</vt:lpstr>
      <vt:lpstr>Презентация PowerPoint</vt:lpstr>
      <vt:lpstr>Закаливание</vt:lpstr>
      <vt:lpstr>Правильный распорядок дня</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Здоровье человека</dc:title>
  <dc:creator>Владелец</dc:creator>
  <cp:lastModifiedBy>Владелец</cp:lastModifiedBy>
  <cp:revision>36</cp:revision>
  <dcterms:created xsi:type="dcterms:W3CDTF">2007-04-27T11:56:58Z</dcterms:created>
  <dcterms:modified xsi:type="dcterms:W3CDTF">2014-11-26T19:06:57Z</dcterms:modified>
</cp:coreProperties>
</file>