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2" r:id="rId3"/>
    <p:sldId id="273" r:id="rId4"/>
    <p:sldId id="257" r:id="rId5"/>
    <p:sldId id="266" r:id="rId6"/>
    <p:sldId id="267" r:id="rId7"/>
    <p:sldId id="256" r:id="rId8"/>
    <p:sldId id="265" r:id="rId9"/>
    <p:sldId id="269" r:id="rId10"/>
    <p:sldId id="270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4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DEF94-897C-4E25-86A5-E3524C73C964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D4E99-1B11-466B-BC9F-08FEFA9165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4E99-1B11-466B-BC9F-08FEFA91650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C3F3-68DF-4374-B7FA-BBEBD1FEB91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23DD-5A27-40B4-BB85-C14D8CBD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357298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Ситникова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Елена Алексеевна, 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МБУ школа 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№91 г.о. Тольятти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99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87443"/>
            <a:ext cx="8856984" cy="4413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latin typeface="Cambria"/>
                <a:ea typeface="Calibri"/>
                <a:cs typeface="Times New Roman"/>
              </a:rPr>
              <a:t>-   </a:t>
            </a:r>
            <a:r>
              <a:rPr lang="ru-RU" sz="4800" b="1" dirty="0">
                <a:latin typeface="Cambria"/>
                <a:ea typeface="Calibri"/>
                <a:cs typeface="Times New Roman"/>
              </a:rPr>
              <a:t>предложения можно распределить в группы по наличию второстепенных членов предложения? </a:t>
            </a:r>
            <a:endParaRPr lang="ru-RU" sz="48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mbria"/>
                <a:ea typeface="Calibri"/>
                <a:cs typeface="Times New Roman"/>
              </a:rPr>
              <a:t> </a:t>
            </a:r>
            <a:endParaRPr lang="ru-RU" sz="4800" b="1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60648"/>
            <a:ext cx="7128792" cy="8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«Веришь ли ты, что…»</a:t>
            </a:r>
            <a:endParaRPr lang="ru-RU" sz="48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468045"/>
            <a:ext cx="865187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269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64323228_48464139_789_thum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9" y="-741948"/>
            <a:ext cx="7200800" cy="66247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58007" y="5882788"/>
            <a:ext cx="6246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Ситникова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Елена Алексеевна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 школа №91 г.о. Тольятти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Влад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480"/>
            <a:ext cx="9696450" cy="7248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лад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5275" y="-209550"/>
            <a:ext cx="9734550" cy="727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14443"/>
            <a:ext cx="7344816" cy="1500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Times New Roman"/>
                <a:ea typeface="Times New Roman"/>
                <a:cs typeface="Times New Roman"/>
              </a:rPr>
              <a:t>«Веришь ли ты, что…»</a:t>
            </a:r>
            <a:endParaRPr lang="ru-RU" sz="4800" dirty="0">
              <a:ea typeface="Calibri"/>
              <a:cs typeface="Times New Roman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80" y="1628800"/>
            <a:ext cx="8973616" cy="44340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latin typeface="Cambria"/>
                <a:ea typeface="Calibri"/>
                <a:cs typeface="Times New Roman"/>
              </a:rPr>
              <a:t>-  эти предложения  можно  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   объединить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в 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группы </a:t>
            </a:r>
            <a:endParaRPr lang="ru-RU" sz="4800" b="1" dirty="0" smtClean="0">
              <a:solidFill>
                <a:prstClr val="black"/>
              </a:solidFill>
              <a:latin typeface="Cambri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по 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цели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высказывания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?</a:t>
            </a:r>
            <a:endParaRPr lang="ru-RU" sz="4800" b="1" dirty="0" smtClean="0">
              <a:latin typeface="Cambri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latin typeface="Cambria"/>
                <a:ea typeface="Calibri"/>
                <a:cs typeface="Times New Roman"/>
              </a:rPr>
              <a:t>     </a:t>
            </a:r>
            <a:endParaRPr lang="ru-RU" sz="4800" b="1" dirty="0">
              <a:ea typeface="Calibri"/>
              <a:cs typeface="Times New Roman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8172400" y="6021288"/>
            <a:ext cx="648072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36_1_55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960" y="5589240"/>
            <a:ext cx="864096" cy="8640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883" y="514443"/>
            <a:ext cx="6120680" cy="135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«Веришь ли ты, что…»</a:t>
            </a:r>
            <a:endParaRPr lang="ru-RU" sz="4000" dirty="0">
              <a:ea typeface="Calibri"/>
              <a:cs typeface="Times New Roman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036496" cy="345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latin typeface="Cambria"/>
                <a:ea typeface="Calibri"/>
                <a:cs typeface="Times New Roman"/>
              </a:rPr>
              <a:t>-  эти предложения  можно  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   объединить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в 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группы по 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эмоциональной окраске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?</a:t>
            </a:r>
            <a:endParaRPr lang="ru-RU" sz="4800" b="1" dirty="0">
              <a:ea typeface="Calibri"/>
              <a:cs typeface="Times New Roman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36_1_55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960" y="5589240"/>
            <a:ext cx="864096" cy="864096"/>
          </a:xfrm>
          <a:prstGeom prst="rect">
            <a:avLst/>
          </a:prstGeom>
        </p:spPr>
      </p:pic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8172400" y="6021288"/>
            <a:ext cx="648072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5176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883" y="514443"/>
            <a:ext cx="6120680" cy="135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«Веришь ли ты, что…»</a:t>
            </a:r>
            <a:endParaRPr lang="ru-RU" sz="4000" dirty="0">
              <a:ea typeface="Calibri"/>
              <a:cs typeface="Times New Roman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10" y="1218524"/>
            <a:ext cx="9036496" cy="54117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latin typeface="Cambria"/>
                <a:ea typeface="Calibri"/>
                <a:cs typeface="Times New Roman"/>
              </a:rPr>
              <a:t>-  эти предложения  можно  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   объединить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в </a:t>
            </a: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группы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по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наличию второстепенных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членов?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      </a:t>
            </a:r>
            <a:r>
              <a:rPr lang="ru-RU" sz="4800" b="1" dirty="0" smtClean="0">
                <a:latin typeface="Cambria"/>
                <a:ea typeface="Calibri"/>
                <a:cs typeface="Times New Roman"/>
              </a:rPr>
              <a:t> </a:t>
            </a:r>
            <a:endParaRPr lang="ru-RU" sz="4800" b="1" dirty="0" smtClean="0">
              <a:ea typeface="Calibri"/>
              <a:cs typeface="Times New Roman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8172400" y="6021288"/>
            <a:ext cx="648072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6622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701" y="1844824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/>
                <a:ea typeface="Times New Roman"/>
              </a:rPr>
              <a:t>Нераспространённые и распространённые предложения.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144000" cy="242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4400" b="1" dirty="0" smtClean="0">
                <a:latin typeface="Times New Roman"/>
                <a:ea typeface="Calibri"/>
                <a:cs typeface="Times New Roman"/>
              </a:rPr>
              <a:t>научиться  </a:t>
            </a:r>
            <a:r>
              <a:rPr lang="ru-RU" sz="4400" b="1" dirty="0">
                <a:latin typeface="Times New Roman"/>
                <a:ea typeface="Calibri"/>
                <a:cs typeface="Times New Roman"/>
              </a:rPr>
              <a:t>узнавать и отличать </a:t>
            </a:r>
            <a:r>
              <a:rPr lang="ru-RU" sz="4400" b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sz="4400" b="1" dirty="0">
                <a:latin typeface="Times New Roman"/>
                <a:ea typeface="Calibri"/>
                <a:cs typeface="Times New Roman"/>
              </a:rPr>
              <a:t>предложения </a:t>
            </a:r>
            <a:r>
              <a:rPr lang="ru-RU" sz="4400" b="1" dirty="0" smtClean="0">
                <a:latin typeface="Times New Roman"/>
                <a:ea typeface="Calibri"/>
                <a:cs typeface="Times New Roman"/>
              </a:rPr>
              <a:t>по  наличию  второстепенных членов,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12" y="3854410"/>
            <a:ext cx="9144000" cy="160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4400" b="1" dirty="0">
                <a:latin typeface="Times New Roman"/>
                <a:ea typeface="Calibri"/>
                <a:cs typeface="Times New Roman"/>
              </a:rPr>
              <a:t>уметь  характеризировать  эти предложения  </a:t>
            </a:r>
            <a:endParaRPr lang="ru-RU" sz="4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84" y="4293203"/>
            <a:ext cx="885982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 </a:t>
            </a:r>
            <a:r>
              <a:rPr lang="ru-RU" sz="3600" b="1" dirty="0">
                <a:latin typeface="Times New Roman" pitchFamily="18" charset="0"/>
                <a:ea typeface="Calibri"/>
                <a:cs typeface="Times New Roman" pitchFamily="18" charset="0"/>
              </a:rPr>
              <a:t>наличию второстепенных </a:t>
            </a: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членов</a:t>
            </a:r>
            <a:endParaRPr lang="ru-RU" sz="36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8547" y="739699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45518"/>
            <a:ext cx="3970254" cy="820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Предложения</a:t>
            </a:r>
            <a:endParaRPr lang="ru-RU" sz="44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75767"/>
            <a:ext cx="8403839" cy="622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Распространённые, нераспространённые</a:t>
            </a:r>
            <a:endParaRPr lang="ru-RU" sz="3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514161"/>
            <a:ext cx="5606278" cy="67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Бывают, состоят, делятся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973333"/>
            <a:ext cx="13532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Виды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157</Words>
  <Application>Microsoft Office PowerPoint</Application>
  <PresentationFormat>Экран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www.методкабинет.рф</dc:creator>
  <cp:lastModifiedBy>Влад</cp:lastModifiedBy>
  <cp:revision>67</cp:revision>
  <dcterms:created xsi:type="dcterms:W3CDTF">2011-03-26T11:51:38Z</dcterms:created>
  <dcterms:modified xsi:type="dcterms:W3CDTF">2014-11-13T13:45:49Z</dcterms:modified>
</cp:coreProperties>
</file>