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sldIdLst>
    <p:sldId id="271" r:id="rId3"/>
    <p:sldId id="272" r:id="rId4"/>
    <p:sldId id="264" r:id="rId5"/>
    <p:sldId id="269" r:id="rId6"/>
    <p:sldId id="268" r:id="rId7"/>
    <p:sldId id="267" r:id="rId8"/>
    <p:sldId id="266" r:id="rId9"/>
    <p:sldId id="265" r:id="rId10"/>
    <p:sldId id="263" r:id="rId11"/>
    <p:sldId id="262" r:id="rId12"/>
    <p:sldId id="261" r:id="rId13"/>
    <p:sldId id="260" r:id="rId14"/>
    <p:sldId id="259" r:id="rId15"/>
    <p:sldId id="258" r:id="rId16"/>
    <p:sldId id="257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3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19512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9513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fld id="{E7ED8DA7-D3B4-478C-ACD6-79FB91967034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58290AB-B75F-40AA-BA3C-B848E1247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7442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8290AB-B75F-40AA-BA3C-B848E124746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D8DA7-D3B4-478C-ACD6-79FB91967034}" type="datetimeFigureOut">
              <a:rPr lang="ru-RU" smtClean="0"/>
              <a:t>04.12.2014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03135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8290AB-B75F-40AA-BA3C-B848E124746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D8DA7-D3B4-478C-ACD6-79FB91967034}" type="datetimeFigureOut">
              <a:rPr lang="ru-RU" smtClean="0"/>
              <a:t>04.12.2014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0657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8290AB-B75F-40AA-BA3C-B848E124746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D8DA7-D3B4-478C-ACD6-79FB91967034}" type="datetimeFigureOut">
              <a:rPr lang="ru-RU" smtClean="0"/>
              <a:t>04.12.2014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700362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8290AB-B75F-40AA-BA3C-B848E124746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D8DA7-D3B4-478C-ACD6-79FB91967034}" type="datetimeFigureOut">
              <a:rPr lang="ru-RU" smtClean="0"/>
              <a:t>04.12.2014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507266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8290AB-B75F-40AA-BA3C-B848E124746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D8DA7-D3B4-478C-ACD6-79FB91967034}" type="datetimeFigureOut">
              <a:rPr lang="ru-RU" smtClean="0"/>
              <a:t>04.12.2014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554010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8290AB-B75F-40AA-BA3C-B848E124746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D8DA7-D3B4-478C-ACD6-79FB91967034}" type="datetimeFigureOut">
              <a:rPr lang="ru-RU" smtClean="0"/>
              <a:t>04.12.2014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466909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31E74-9E9B-4087-BA82-B7776A3E49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124220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DA45A-064A-48A8-9186-8F27C57AF3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12615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B86A8-6D55-4A8C-99BD-D396240A18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592077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74F47-9891-495B-8221-49C8CDF14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81027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8290AB-B75F-40AA-BA3C-B848E124746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D8DA7-D3B4-478C-ACD6-79FB91967034}" type="datetimeFigureOut">
              <a:rPr lang="ru-RU" smtClean="0"/>
              <a:t>04.12.2014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511516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6F55E-4FBF-4513-ABDE-A15544CD0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528543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7AD13-9E5F-4AE5-9F66-CE462E040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464305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1AFBF-B35B-4F0F-8CF4-EFB59B173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84094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B7588-A1F8-4B90-92A4-FE4F692B9D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7764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6FCFA-195D-4531-B1F9-5319CCDAA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889291"/>
      </p:ext>
    </p:extLst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D408D-5C88-42E5-9608-9DD2D545EE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34195"/>
      </p:ext>
    </p:extLst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7CA14-8365-466C-90F5-139FDF74B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077552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8290AB-B75F-40AA-BA3C-B848E124746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D8DA7-D3B4-478C-ACD6-79FB91967034}" type="datetimeFigureOut">
              <a:rPr lang="ru-RU" smtClean="0"/>
              <a:t>04.12.2014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26099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8290AB-B75F-40AA-BA3C-B848E124746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D8DA7-D3B4-478C-ACD6-79FB91967034}" type="datetimeFigureOut">
              <a:rPr lang="ru-RU" smtClean="0"/>
              <a:t>04.12.2014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848951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8290AB-B75F-40AA-BA3C-B848E124746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D8DA7-D3B4-478C-ACD6-79FB91967034}" type="datetimeFigureOut">
              <a:rPr lang="ru-RU" smtClean="0"/>
              <a:t>04.12.2014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360473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8290AB-B75F-40AA-BA3C-B848E124746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D8DA7-D3B4-478C-ACD6-79FB91967034}" type="datetimeFigureOut">
              <a:rPr lang="ru-RU" smtClean="0"/>
              <a:t>04.12.2014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313423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8290AB-B75F-40AA-BA3C-B848E124746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D8DA7-D3B4-478C-ACD6-79FB91967034}" type="datetimeFigureOut">
              <a:rPr lang="ru-RU" smtClean="0"/>
              <a:t>04.12.2014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196071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8290AB-B75F-40AA-BA3C-B848E124746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D8DA7-D3B4-478C-ACD6-79FB91967034}" type="datetimeFigureOut">
              <a:rPr lang="ru-RU" smtClean="0"/>
              <a:t>04.12.2014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97793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8290AB-B75F-40AA-BA3C-B848E124746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D8DA7-D3B4-478C-ACD6-79FB91967034}" type="datetimeFigureOut">
              <a:rPr lang="ru-RU" smtClean="0"/>
              <a:t>04.12.2014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3408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4D0808"/>
            </a:gs>
            <a:gs pos="14999">
              <a:srgbClr val="FF0300"/>
            </a:gs>
            <a:gs pos="27499">
              <a:srgbClr val="FF7A00"/>
            </a:gs>
            <a:gs pos="50000">
              <a:srgbClr val="FFF200"/>
            </a:gs>
            <a:gs pos="72501">
              <a:srgbClr val="FF7A00"/>
            </a:gs>
            <a:gs pos="85001">
              <a:srgbClr val="FF0300"/>
            </a:gs>
            <a:gs pos="100000">
              <a:srgbClr val="4D080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31846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8468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8469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8470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8471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8472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847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847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8475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8476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8477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8478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847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8480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848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8482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848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8484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8485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8486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848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1848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1848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849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849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358290AB-B75F-40AA-BA3C-B848E1247468}" type="slidenum">
              <a:rPr lang="ru-RU" smtClean="0"/>
              <a:t>‹#›</a:t>
            </a:fld>
            <a:endParaRPr lang="ru-RU"/>
          </a:p>
        </p:txBody>
      </p:sp>
      <p:sp>
        <p:nvSpPr>
          <p:cNvPr id="318492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E7ED8DA7-D3B4-478C-ACD6-79FB91967034}" type="datetimeFigureOut">
              <a:rPr lang="ru-RU" smtClean="0"/>
              <a:t>04.12.2014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184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184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184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18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18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18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18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8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8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8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8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8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8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84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84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84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84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84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84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84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84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84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88" grpId="0"/>
      <p:bldP spid="318489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84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1848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848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1848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84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1848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848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1848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84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1848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848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1848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84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1848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848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1848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84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1848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848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1848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4D0808"/>
            </a:gs>
            <a:gs pos="14999">
              <a:srgbClr val="FF0300"/>
            </a:gs>
            <a:gs pos="27499">
              <a:srgbClr val="FF7A00"/>
            </a:gs>
            <a:gs pos="50000">
              <a:srgbClr val="FFF200"/>
            </a:gs>
            <a:gs pos="72501">
              <a:srgbClr val="FF7A00"/>
            </a:gs>
            <a:gs pos="85001">
              <a:srgbClr val="FF0300"/>
            </a:gs>
            <a:gs pos="100000">
              <a:srgbClr val="4D080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 i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 i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25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 i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6D0FC23F-175D-41BF-8125-63E3A388F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72850" y="2967335"/>
            <a:ext cx="739830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Фразеологизмы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50164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Рисунки\Картинки\ANIMATED\J0178115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0"/>
            <a:ext cx="3733800" cy="668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8729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1" descr="D:\Рисунки\Office\FRNKNSTN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33400"/>
            <a:ext cx="65532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80728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D:\Рисунки\Office\GYMNAST1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1000"/>
            <a:ext cx="67056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71462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" descr="D:\Рисунки\Office\BIZRUN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90600"/>
            <a:ext cx="6477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Рисунок 2" descr="D:\Рисунки\Office\GYMNAST1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088" y="2789238"/>
            <a:ext cx="113982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67383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grpSp>
        <p:nvGrpSpPr>
          <p:cNvPr id="11267" name="Group 3"/>
          <p:cNvGrpSpPr>
            <a:grpSpLocks noChangeAspect="1"/>
          </p:cNvGrpSpPr>
          <p:nvPr/>
        </p:nvGrpSpPr>
        <p:grpSpPr bwMode="auto">
          <a:xfrm>
            <a:off x="358775" y="762000"/>
            <a:ext cx="7337425" cy="5638800"/>
            <a:chOff x="-421" y="-687"/>
            <a:chExt cx="4424" cy="3398"/>
          </a:xfrm>
        </p:grpSpPr>
        <p:sp>
          <p:nvSpPr>
            <p:cNvPr id="11269" name="AutoShape 24"/>
            <p:cNvSpPr>
              <a:spLocks noChangeAspect="1" noChangeArrowheads="1" noTextEdit="1"/>
            </p:cNvSpPr>
            <p:nvPr/>
          </p:nvSpPr>
          <p:spPr bwMode="auto">
            <a:xfrm>
              <a:off x="-421" y="-687"/>
              <a:ext cx="4424" cy="3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0" name="Freeform 23"/>
            <p:cNvSpPr>
              <a:spLocks/>
            </p:cNvSpPr>
            <p:nvPr/>
          </p:nvSpPr>
          <p:spPr bwMode="auto">
            <a:xfrm>
              <a:off x="35" y="13"/>
              <a:ext cx="1741" cy="1680"/>
            </a:xfrm>
            <a:custGeom>
              <a:avLst/>
              <a:gdLst>
                <a:gd name="T0" fmla="*/ 328 w 1741"/>
                <a:gd name="T1" fmla="*/ 14 h 1680"/>
                <a:gd name="T2" fmla="*/ 453 w 1741"/>
                <a:gd name="T3" fmla="*/ 32 h 1680"/>
                <a:gd name="T4" fmla="*/ 513 w 1741"/>
                <a:gd name="T5" fmla="*/ 23 h 1680"/>
                <a:gd name="T6" fmla="*/ 663 w 1741"/>
                <a:gd name="T7" fmla="*/ 56 h 1680"/>
                <a:gd name="T8" fmla="*/ 754 w 1741"/>
                <a:gd name="T9" fmla="*/ 163 h 1680"/>
                <a:gd name="T10" fmla="*/ 806 w 1741"/>
                <a:gd name="T11" fmla="*/ 227 h 1680"/>
                <a:gd name="T12" fmla="*/ 865 w 1741"/>
                <a:gd name="T13" fmla="*/ 228 h 1680"/>
                <a:gd name="T14" fmla="*/ 1034 w 1741"/>
                <a:gd name="T15" fmla="*/ 218 h 1680"/>
                <a:gd name="T16" fmla="*/ 1191 w 1741"/>
                <a:gd name="T17" fmla="*/ 205 h 1680"/>
                <a:gd name="T18" fmla="*/ 1391 w 1741"/>
                <a:gd name="T19" fmla="*/ 287 h 1680"/>
                <a:gd name="T20" fmla="*/ 1545 w 1741"/>
                <a:gd name="T21" fmla="*/ 430 h 1680"/>
                <a:gd name="T22" fmla="*/ 1555 w 1741"/>
                <a:gd name="T23" fmla="*/ 549 h 1680"/>
                <a:gd name="T24" fmla="*/ 1646 w 1741"/>
                <a:gd name="T25" fmla="*/ 570 h 1680"/>
                <a:gd name="T26" fmla="*/ 1737 w 1741"/>
                <a:gd name="T27" fmla="*/ 676 h 1680"/>
                <a:gd name="T28" fmla="*/ 1709 w 1741"/>
                <a:gd name="T29" fmla="*/ 754 h 1680"/>
                <a:gd name="T30" fmla="*/ 1675 w 1741"/>
                <a:gd name="T31" fmla="*/ 803 h 1680"/>
                <a:gd name="T32" fmla="*/ 1617 w 1741"/>
                <a:gd name="T33" fmla="*/ 832 h 1680"/>
                <a:gd name="T34" fmla="*/ 1602 w 1741"/>
                <a:gd name="T35" fmla="*/ 846 h 1680"/>
                <a:gd name="T36" fmla="*/ 1569 w 1741"/>
                <a:gd name="T37" fmla="*/ 897 h 1680"/>
                <a:gd name="T38" fmla="*/ 1498 w 1741"/>
                <a:gd name="T39" fmla="*/ 1388 h 1680"/>
                <a:gd name="T40" fmla="*/ 1455 w 1741"/>
                <a:gd name="T41" fmla="*/ 1519 h 1680"/>
                <a:gd name="T42" fmla="*/ 1459 w 1741"/>
                <a:gd name="T43" fmla="*/ 1593 h 1680"/>
                <a:gd name="T44" fmla="*/ 1390 w 1741"/>
                <a:gd name="T45" fmla="*/ 1635 h 1680"/>
                <a:gd name="T46" fmla="*/ 1308 w 1741"/>
                <a:gd name="T47" fmla="*/ 1646 h 1680"/>
                <a:gd name="T48" fmla="*/ 1072 w 1741"/>
                <a:gd name="T49" fmla="*/ 1675 h 1680"/>
                <a:gd name="T50" fmla="*/ 988 w 1741"/>
                <a:gd name="T51" fmla="*/ 1602 h 1680"/>
                <a:gd name="T52" fmla="*/ 1108 w 1741"/>
                <a:gd name="T53" fmla="*/ 1521 h 1680"/>
                <a:gd name="T54" fmla="*/ 1173 w 1741"/>
                <a:gd name="T55" fmla="*/ 1472 h 1680"/>
                <a:gd name="T56" fmla="*/ 1179 w 1741"/>
                <a:gd name="T57" fmla="*/ 1108 h 1680"/>
                <a:gd name="T58" fmla="*/ 1043 w 1741"/>
                <a:gd name="T59" fmla="*/ 1004 h 1680"/>
                <a:gd name="T60" fmla="*/ 1121 w 1741"/>
                <a:gd name="T61" fmla="*/ 1215 h 1680"/>
                <a:gd name="T62" fmla="*/ 1102 w 1741"/>
                <a:gd name="T63" fmla="*/ 1355 h 1680"/>
                <a:gd name="T64" fmla="*/ 994 w 1741"/>
                <a:gd name="T65" fmla="*/ 1369 h 1680"/>
                <a:gd name="T66" fmla="*/ 845 w 1741"/>
                <a:gd name="T67" fmla="*/ 1394 h 1680"/>
                <a:gd name="T68" fmla="*/ 685 w 1741"/>
                <a:gd name="T69" fmla="*/ 1368 h 1680"/>
                <a:gd name="T70" fmla="*/ 709 w 1741"/>
                <a:gd name="T71" fmla="*/ 1267 h 1680"/>
                <a:gd name="T72" fmla="*/ 813 w 1741"/>
                <a:gd name="T73" fmla="*/ 1243 h 1680"/>
                <a:gd name="T74" fmla="*/ 815 w 1741"/>
                <a:gd name="T75" fmla="*/ 1095 h 1680"/>
                <a:gd name="T76" fmla="*/ 786 w 1741"/>
                <a:gd name="T77" fmla="*/ 898 h 1680"/>
                <a:gd name="T78" fmla="*/ 685 w 1741"/>
                <a:gd name="T79" fmla="*/ 898 h 1680"/>
                <a:gd name="T80" fmla="*/ 514 w 1741"/>
                <a:gd name="T81" fmla="*/ 1176 h 1680"/>
                <a:gd name="T82" fmla="*/ 439 w 1741"/>
                <a:gd name="T83" fmla="*/ 1297 h 1680"/>
                <a:gd name="T84" fmla="*/ 355 w 1741"/>
                <a:gd name="T85" fmla="*/ 1417 h 1680"/>
                <a:gd name="T86" fmla="*/ 290 w 1741"/>
                <a:gd name="T87" fmla="*/ 1469 h 1680"/>
                <a:gd name="T88" fmla="*/ 209 w 1741"/>
                <a:gd name="T89" fmla="*/ 1443 h 1680"/>
                <a:gd name="T90" fmla="*/ 130 w 1741"/>
                <a:gd name="T91" fmla="*/ 1454 h 1680"/>
                <a:gd name="T92" fmla="*/ 208 w 1741"/>
                <a:gd name="T93" fmla="*/ 1337 h 1680"/>
                <a:gd name="T94" fmla="*/ 263 w 1741"/>
                <a:gd name="T95" fmla="*/ 1217 h 1680"/>
                <a:gd name="T96" fmla="*/ 367 w 1741"/>
                <a:gd name="T97" fmla="*/ 939 h 1680"/>
                <a:gd name="T98" fmla="*/ 422 w 1741"/>
                <a:gd name="T99" fmla="*/ 763 h 1680"/>
                <a:gd name="T100" fmla="*/ 292 w 1741"/>
                <a:gd name="T101" fmla="*/ 706 h 1680"/>
                <a:gd name="T102" fmla="*/ 214 w 1741"/>
                <a:gd name="T103" fmla="*/ 731 h 1680"/>
                <a:gd name="T104" fmla="*/ 131 w 1741"/>
                <a:gd name="T105" fmla="*/ 703 h 1680"/>
                <a:gd name="T106" fmla="*/ 85 w 1741"/>
                <a:gd name="T107" fmla="*/ 557 h 1680"/>
                <a:gd name="T108" fmla="*/ 24 w 1741"/>
                <a:gd name="T109" fmla="*/ 521 h 1680"/>
                <a:gd name="T110" fmla="*/ 0 w 1741"/>
                <a:gd name="T111" fmla="*/ 322 h 1680"/>
                <a:gd name="T112" fmla="*/ 82 w 1741"/>
                <a:gd name="T113" fmla="*/ 273 h 1680"/>
                <a:gd name="T114" fmla="*/ 115 w 1741"/>
                <a:gd name="T115" fmla="*/ 170 h 1680"/>
                <a:gd name="T116" fmla="*/ 206 w 1741"/>
                <a:gd name="T117" fmla="*/ 91 h 1680"/>
                <a:gd name="T118" fmla="*/ 261 w 1741"/>
                <a:gd name="T119" fmla="*/ 36 h 168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741"/>
                <a:gd name="T181" fmla="*/ 0 h 1680"/>
                <a:gd name="T182" fmla="*/ 1741 w 1741"/>
                <a:gd name="T183" fmla="*/ 1680 h 168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741" h="1680">
                  <a:moveTo>
                    <a:pt x="267" y="27"/>
                  </a:moveTo>
                  <a:lnTo>
                    <a:pt x="270" y="26"/>
                  </a:lnTo>
                  <a:lnTo>
                    <a:pt x="274" y="25"/>
                  </a:lnTo>
                  <a:lnTo>
                    <a:pt x="280" y="23"/>
                  </a:lnTo>
                  <a:lnTo>
                    <a:pt x="287" y="22"/>
                  </a:lnTo>
                  <a:lnTo>
                    <a:pt x="294" y="19"/>
                  </a:lnTo>
                  <a:lnTo>
                    <a:pt x="302" y="17"/>
                  </a:lnTo>
                  <a:lnTo>
                    <a:pt x="310" y="16"/>
                  </a:lnTo>
                  <a:lnTo>
                    <a:pt x="319" y="16"/>
                  </a:lnTo>
                  <a:lnTo>
                    <a:pt x="328" y="14"/>
                  </a:lnTo>
                  <a:lnTo>
                    <a:pt x="338" y="12"/>
                  </a:lnTo>
                  <a:lnTo>
                    <a:pt x="351" y="7"/>
                  </a:lnTo>
                  <a:lnTo>
                    <a:pt x="364" y="4"/>
                  </a:lnTo>
                  <a:lnTo>
                    <a:pt x="377" y="1"/>
                  </a:lnTo>
                  <a:lnTo>
                    <a:pt x="391" y="0"/>
                  </a:lnTo>
                  <a:lnTo>
                    <a:pt x="406" y="3"/>
                  </a:lnTo>
                  <a:lnTo>
                    <a:pt x="420" y="9"/>
                  </a:lnTo>
                  <a:lnTo>
                    <a:pt x="433" y="17"/>
                  </a:lnTo>
                  <a:lnTo>
                    <a:pt x="445" y="25"/>
                  </a:lnTo>
                  <a:lnTo>
                    <a:pt x="453" y="32"/>
                  </a:lnTo>
                  <a:lnTo>
                    <a:pt x="461" y="36"/>
                  </a:lnTo>
                  <a:lnTo>
                    <a:pt x="465" y="42"/>
                  </a:lnTo>
                  <a:lnTo>
                    <a:pt x="468" y="45"/>
                  </a:lnTo>
                  <a:lnTo>
                    <a:pt x="471" y="46"/>
                  </a:lnTo>
                  <a:lnTo>
                    <a:pt x="471" y="48"/>
                  </a:lnTo>
                  <a:lnTo>
                    <a:pt x="475" y="45"/>
                  </a:lnTo>
                  <a:lnTo>
                    <a:pt x="485" y="39"/>
                  </a:lnTo>
                  <a:lnTo>
                    <a:pt x="497" y="32"/>
                  </a:lnTo>
                  <a:lnTo>
                    <a:pt x="505" y="26"/>
                  </a:lnTo>
                  <a:lnTo>
                    <a:pt x="513" y="23"/>
                  </a:lnTo>
                  <a:lnTo>
                    <a:pt x="527" y="19"/>
                  </a:lnTo>
                  <a:lnTo>
                    <a:pt x="545" y="16"/>
                  </a:lnTo>
                  <a:lnTo>
                    <a:pt x="566" y="13"/>
                  </a:lnTo>
                  <a:lnTo>
                    <a:pt x="586" y="12"/>
                  </a:lnTo>
                  <a:lnTo>
                    <a:pt x="605" y="12"/>
                  </a:lnTo>
                  <a:lnTo>
                    <a:pt x="621" y="13"/>
                  </a:lnTo>
                  <a:lnTo>
                    <a:pt x="630" y="17"/>
                  </a:lnTo>
                  <a:lnTo>
                    <a:pt x="637" y="26"/>
                  </a:lnTo>
                  <a:lnTo>
                    <a:pt x="649" y="40"/>
                  </a:lnTo>
                  <a:lnTo>
                    <a:pt x="663" y="56"/>
                  </a:lnTo>
                  <a:lnTo>
                    <a:pt x="677" y="75"/>
                  </a:lnTo>
                  <a:lnTo>
                    <a:pt x="690" y="92"/>
                  </a:lnTo>
                  <a:lnTo>
                    <a:pt x="702" y="108"/>
                  </a:lnTo>
                  <a:lnTo>
                    <a:pt x="711" y="120"/>
                  </a:lnTo>
                  <a:lnTo>
                    <a:pt x="715" y="126"/>
                  </a:lnTo>
                  <a:lnTo>
                    <a:pt x="719" y="131"/>
                  </a:lnTo>
                  <a:lnTo>
                    <a:pt x="729" y="140"/>
                  </a:lnTo>
                  <a:lnTo>
                    <a:pt x="740" y="147"/>
                  </a:lnTo>
                  <a:lnTo>
                    <a:pt x="747" y="153"/>
                  </a:lnTo>
                  <a:lnTo>
                    <a:pt x="754" y="163"/>
                  </a:lnTo>
                  <a:lnTo>
                    <a:pt x="763" y="181"/>
                  </a:lnTo>
                  <a:lnTo>
                    <a:pt x="770" y="201"/>
                  </a:lnTo>
                  <a:lnTo>
                    <a:pt x="771" y="217"/>
                  </a:lnTo>
                  <a:lnTo>
                    <a:pt x="769" y="225"/>
                  </a:lnTo>
                  <a:lnTo>
                    <a:pt x="767" y="231"/>
                  </a:lnTo>
                  <a:lnTo>
                    <a:pt x="771" y="234"/>
                  </a:lnTo>
                  <a:lnTo>
                    <a:pt x="780" y="233"/>
                  </a:lnTo>
                  <a:lnTo>
                    <a:pt x="787" y="231"/>
                  </a:lnTo>
                  <a:lnTo>
                    <a:pt x="796" y="228"/>
                  </a:lnTo>
                  <a:lnTo>
                    <a:pt x="806" y="227"/>
                  </a:lnTo>
                  <a:lnTo>
                    <a:pt x="816" y="225"/>
                  </a:lnTo>
                  <a:lnTo>
                    <a:pt x="825" y="224"/>
                  </a:lnTo>
                  <a:lnTo>
                    <a:pt x="832" y="222"/>
                  </a:lnTo>
                  <a:lnTo>
                    <a:pt x="838" y="221"/>
                  </a:lnTo>
                  <a:lnTo>
                    <a:pt x="839" y="221"/>
                  </a:lnTo>
                  <a:lnTo>
                    <a:pt x="857" y="221"/>
                  </a:lnTo>
                  <a:lnTo>
                    <a:pt x="857" y="222"/>
                  </a:lnTo>
                  <a:lnTo>
                    <a:pt x="858" y="225"/>
                  </a:lnTo>
                  <a:lnTo>
                    <a:pt x="861" y="228"/>
                  </a:lnTo>
                  <a:lnTo>
                    <a:pt x="865" y="228"/>
                  </a:lnTo>
                  <a:lnTo>
                    <a:pt x="870" y="228"/>
                  </a:lnTo>
                  <a:lnTo>
                    <a:pt x="878" y="227"/>
                  </a:lnTo>
                  <a:lnTo>
                    <a:pt x="890" y="227"/>
                  </a:lnTo>
                  <a:lnTo>
                    <a:pt x="906" y="225"/>
                  </a:lnTo>
                  <a:lnTo>
                    <a:pt x="925" y="224"/>
                  </a:lnTo>
                  <a:lnTo>
                    <a:pt x="945" y="222"/>
                  </a:lnTo>
                  <a:lnTo>
                    <a:pt x="967" y="222"/>
                  </a:lnTo>
                  <a:lnTo>
                    <a:pt x="990" y="221"/>
                  </a:lnTo>
                  <a:lnTo>
                    <a:pt x="1011" y="220"/>
                  </a:lnTo>
                  <a:lnTo>
                    <a:pt x="1034" y="218"/>
                  </a:lnTo>
                  <a:lnTo>
                    <a:pt x="1055" y="217"/>
                  </a:lnTo>
                  <a:lnTo>
                    <a:pt x="1073" y="215"/>
                  </a:lnTo>
                  <a:lnTo>
                    <a:pt x="1091" y="215"/>
                  </a:lnTo>
                  <a:lnTo>
                    <a:pt x="1104" y="214"/>
                  </a:lnTo>
                  <a:lnTo>
                    <a:pt x="1112" y="214"/>
                  </a:lnTo>
                  <a:lnTo>
                    <a:pt x="1118" y="214"/>
                  </a:lnTo>
                  <a:lnTo>
                    <a:pt x="1127" y="212"/>
                  </a:lnTo>
                  <a:lnTo>
                    <a:pt x="1144" y="211"/>
                  </a:lnTo>
                  <a:lnTo>
                    <a:pt x="1166" y="208"/>
                  </a:lnTo>
                  <a:lnTo>
                    <a:pt x="1191" y="205"/>
                  </a:lnTo>
                  <a:lnTo>
                    <a:pt x="1217" y="204"/>
                  </a:lnTo>
                  <a:lnTo>
                    <a:pt x="1241" y="202"/>
                  </a:lnTo>
                  <a:lnTo>
                    <a:pt x="1263" y="204"/>
                  </a:lnTo>
                  <a:lnTo>
                    <a:pt x="1279" y="208"/>
                  </a:lnTo>
                  <a:lnTo>
                    <a:pt x="1293" y="215"/>
                  </a:lnTo>
                  <a:lnTo>
                    <a:pt x="1312" y="227"/>
                  </a:lnTo>
                  <a:lnTo>
                    <a:pt x="1331" y="240"/>
                  </a:lnTo>
                  <a:lnTo>
                    <a:pt x="1351" y="256"/>
                  </a:lnTo>
                  <a:lnTo>
                    <a:pt x="1373" y="271"/>
                  </a:lnTo>
                  <a:lnTo>
                    <a:pt x="1391" y="287"/>
                  </a:lnTo>
                  <a:lnTo>
                    <a:pt x="1409" y="300"/>
                  </a:lnTo>
                  <a:lnTo>
                    <a:pt x="1423" y="312"/>
                  </a:lnTo>
                  <a:lnTo>
                    <a:pt x="1438" y="325"/>
                  </a:lnTo>
                  <a:lnTo>
                    <a:pt x="1455" y="341"/>
                  </a:lnTo>
                  <a:lnTo>
                    <a:pt x="1475" y="361"/>
                  </a:lnTo>
                  <a:lnTo>
                    <a:pt x="1495" y="381"/>
                  </a:lnTo>
                  <a:lnTo>
                    <a:pt x="1514" y="400"/>
                  </a:lnTo>
                  <a:lnTo>
                    <a:pt x="1530" y="416"/>
                  </a:lnTo>
                  <a:lnTo>
                    <a:pt x="1540" y="426"/>
                  </a:lnTo>
                  <a:lnTo>
                    <a:pt x="1545" y="430"/>
                  </a:lnTo>
                  <a:lnTo>
                    <a:pt x="1547" y="433"/>
                  </a:lnTo>
                  <a:lnTo>
                    <a:pt x="1553" y="442"/>
                  </a:lnTo>
                  <a:lnTo>
                    <a:pt x="1559" y="453"/>
                  </a:lnTo>
                  <a:lnTo>
                    <a:pt x="1560" y="464"/>
                  </a:lnTo>
                  <a:lnTo>
                    <a:pt x="1559" y="482"/>
                  </a:lnTo>
                  <a:lnTo>
                    <a:pt x="1556" y="511"/>
                  </a:lnTo>
                  <a:lnTo>
                    <a:pt x="1555" y="537"/>
                  </a:lnTo>
                  <a:lnTo>
                    <a:pt x="1553" y="549"/>
                  </a:lnTo>
                  <a:lnTo>
                    <a:pt x="1555" y="549"/>
                  </a:lnTo>
                  <a:lnTo>
                    <a:pt x="1560" y="549"/>
                  </a:lnTo>
                  <a:lnTo>
                    <a:pt x="1569" y="552"/>
                  </a:lnTo>
                  <a:lnTo>
                    <a:pt x="1576" y="553"/>
                  </a:lnTo>
                  <a:lnTo>
                    <a:pt x="1586" y="555"/>
                  </a:lnTo>
                  <a:lnTo>
                    <a:pt x="1597" y="556"/>
                  </a:lnTo>
                  <a:lnTo>
                    <a:pt x="1610" y="559"/>
                  </a:lnTo>
                  <a:lnTo>
                    <a:pt x="1621" y="560"/>
                  </a:lnTo>
                  <a:lnTo>
                    <a:pt x="1631" y="563"/>
                  </a:lnTo>
                  <a:lnTo>
                    <a:pt x="1640" y="566"/>
                  </a:lnTo>
                  <a:lnTo>
                    <a:pt x="1646" y="570"/>
                  </a:lnTo>
                  <a:lnTo>
                    <a:pt x="1659" y="591"/>
                  </a:lnTo>
                  <a:lnTo>
                    <a:pt x="1669" y="620"/>
                  </a:lnTo>
                  <a:lnTo>
                    <a:pt x="1676" y="646"/>
                  </a:lnTo>
                  <a:lnTo>
                    <a:pt x="1679" y="657"/>
                  </a:lnTo>
                  <a:lnTo>
                    <a:pt x="1683" y="656"/>
                  </a:lnTo>
                  <a:lnTo>
                    <a:pt x="1693" y="654"/>
                  </a:lnTo>
                  <a:lnTo>
                    <a:pt x="1706" y="653"/>
                  </a:lnTo>
                  <a:lnTo>
                    <a:pt x="1719" y="657"/>
                  </a:lnTo>
                  <a:lnTo>
                    <a:pt x="1730" y="666"/>
                  </a:lnTo>
                  <a:lnTo>
                    <a:pt x="1737" y="676"/>
                  </a:lnTo>
                  <a:lnTo>
                    <a:pt x="1741" y="687"/>
                  </a:lnTo>
                  <a:lnTo>
                    <a:pt x="1741" y="696"/>
                  </a:lnTo>
                  <a:lnTo>
                    <a:pt x="1737" y="705"/>
                  </a:lnTo>
                  <a:lnTo>
                    <a:pt x="1728" y="716"/>
                  </a:lnTo>
                  <a:lnTo>
                    <a:pt x="1721" y="726"/>
                  </a:lnTo>
                  <a:lnTo>
                    <a:pt x="1717" y="731"/>
                  </a:lnTo>
                  <a:lnTo>
                    <a:pt x="1709" y="739"/>
                  </a:lnTo>
                  <a:lnTo>
                    <a:pt x="1701" y="751"/>
                  </a:lnTo>
                  <a:lnTo>
                    <a:pt x="1704" y="751"/>
                  </a:lnTo>
                  <a:lnTo>
                    <a:pt x="1709" y="754"/>
                  </a:lnTo>
                  <a:lnTo>
                    <a:pt x="1717" y="755"/>
                  </a:lnTo>
                  <a:lnTo>
                    <a:pt x="1724" y="758"/>
                  </a:lnTo>
                  <a:lnTo>
                    <a:pt x="1727" y="765"/>
                  </a:lnTo>
                  <a:lnTo>
                    <a:pt x="1727" y="778"/>
                  </a:lnTo>
                  <a:lnTo>
                    <a:pt x="1722" y="791"/>
                  </a:lnTo>
                  <a:lnTo>
                    <a:pt x="1714" y="803"/>
                  </a:lnTo>
                  <a:lnTo>
                    <a:pt x="1702" y="807"/>
                  </a:lnTo>
                  <a:lnTo>
                    <a:pt x="1689" y="807"/>
                  </a:lnTo>
                  <a:lnTo>
                    <a:pt x="1679" y="804"/>
                  </a:lnTo>
                  <a:lnTo>
                    <a:pt x="1675" y="803"/>
                  </a:lnTo>
                  <a:lnTo>
                    <a:pt x="1679" y="823"/>
                  </a:lnTo>
                  <a:lnTo>
                    <a:pt x="1678" y="826"/>
                  </a:lnTo>
                  <a:lnTo>
                    <a:pt x="1675" y="833"/>
                  </a:lnTo>
                  <a:lnTo>
                    <a:pt x="1670" y="840"/>
                  </a:lnTo>
                  <a:lnTo>
                    <a:pt x="1662" y="843"/>
                  </a:lnTo>
                  <a:lnTo>
                    <a:pt x="1656" y="843"/>
                  </a:lnTo>
                  <a:lnTo>
                    <a:pt x="1647" y="840"/>
                  </a:lnTo>
                  <a:lnTo>
                    <a:pt x="1637" y="839"/>
                  </a:lnTo>
                  <a:lnTo>
                    <a:pt x="1627" y="835"/>
                  </a:lnTo>
                  <a:lnTo>
                    <a:pt x="1617" y="832"/>
                  </a:lnTo>
                  <a:lnTo>
                    <a:pt x="1608" y="830"/>
                  </a:lnTo>
                  <a:lnTo>
                    <a:pt x="1602" y="828"/>
                  </a:lnTo>
                  <a:lnTo>
                    <a:pt x="1601" y="828"/>
                  </a:lnTo>
                  <a:lnTo>
                    <a:pt x="1575" y="799"/>
                  </a:lnTo>
                  <a:lnTo>
                    <a:pt x="1576" y="806"/>
                  </a:lnTo>
                  <a:lnTo>
                    <a:pt x="1581" y="820"/>
                  </a:lnTo>
                  <a:lnTo>
                    <a:pt x="1586" y="835"/>
                  </a:lnTo>
                  <a:lnTo>
                    <a:pt x="1591" y="842"/>
                  </a:lnTo>
                  <a:lnTo>
                    <a:pt x="1597" y="843"/>
                  </a:lnTo>
                  <a:lnTo>
                    <a:pt x="1602" y="846"/>
                  </a:lnTo>
                  <a:lnTo>
                    <a:pt x="1608" y="852"/>
                  </a:lnTo>
                  <a:lnTo>
                    <a:pt x="1610" y="861"/>
                  </a:lnTo>
                  <a:lnTo>
                    <a:pt x="1610" y="869"/>
                  </a:lnTo>
                  <a:lnTo>
                    <a:pt x="1608" y="878"/>
                  </a:lnTo>
                  <a:lnTo>
                    <a:pt x="1605" y="887"/>
                  </a:lnTo>
                  <a:lnTo>
                    <a:pt x="1601" y="891"/>
                  </a:lnTo>
                  <a:lnTo>
                    <a:pt x="1597" y="892"/>
                  </a:lnTo>
                  <a:lnTo>
                    <a:pt x="1589" y="894"/>
                  </a:lnTo>
                  <a:lnTo>
                    <a:pt x="1579" y="895"/>
                  </a:lnTo>
                  <a:lnTo>
                    <a:pt x="1569" y="897"/>
                  </a:lnTo>
                  <a:lnTo>
                    <a:pt x="1559" y="897"/>
                  </a:lnTo>
                  <a:lnTo>
                    <a:pt x="1550" y="898"/>
                  </a:lnTo>
                  <a:lnTo>
                    <a:pt x="1545" y="898"/>
                  </a:lnTo>
                  <a:lnTo>
                    <a:pt x="1542" y="898"/>
                  </a:lnTo>
                  <a:lnTo>
                    <a:pt x="1539" y="923"/>
                  </a:lnTo>
                  <a:lnTo>
                    <a:pt x="1533" y="988"/>
                  </a:lnTo>
                  <a:lnTo>
                    <a:pt x="1523" y="1080"/>
                  </a:lnTo>
                  <a:lnTo>
                    <a:pt x="1513" y="1186"/>
                  </a:lnTo>
                  <a:lnTo>
                    <a:pt x="1504" y="1293"/>
                  </a:lnTo>
                  <a:lnTo>
                    <a:pt x="1498" y="1388"/>
                  </a:lnTo>
                  <a:lnTo>
                    <a:pt x="1495" y="1456"/>
                  </a:lnTo>
                  <a:lnTo>
                    <a:pt x="1500" y="1486"/>
                  </a:lnTo>
                  <a:lnTo>
                    <a:pt x="1504" y="1492"/>
                  </a:lnTo>
                  <a:lnTo>
                    <a:pt x="1501" y="1498"/>
                  </a:lnTo>
                  <a:lnTo>
                    <a:pt x="1494" y="1503"/>
                  </a:lnTo>
                  <a:lnTo>
                    <a:pt x="1485" y="1509"/>
                  </a:lnTo>
                  <a:lnTo>
                    <a:pt x="1475" y="1513"/>
                  </a:lnTo>
                  <a:lnTo>
                    <a:pt x="1465" y="1516"/>
                  </a:lnTo>
                  <a:lnTo>
                    <a:pt x="1458" y="1518"/>
                  </a:lnTo>
                  <a:lnTo>
                    <a:pt x="1455" y="1519"/>
                  </a:lnTo>
                  <a:lnTo>
                    <a:pt x="1455" y="1521"/>
                  </a:lnTo>
                  <a:lnTo>
                    <a:pt x="1454" y="1526"/>
                  </a:lnTo>
                  <a:lnTo>
                    <a:pt x="1452" y="1532"/>
                  </a:lnTo>
                  <a:lnTo>
                    <a:pt x="1454" y="1539"/>
                  </a:lnTo>
                  <a:lnTo>
                    <a:pt x="1455" y="1550"/>
                  </a:lnTo>
                  <a:lnTo>
                    <a:pt x="1455" y="1565"/>
                  </a:lnTo>
                  <a:lnTo>
                    <a:pt x="1455" y="1581"/>
                  </a:lnTo>
                  <a:lnTo>
                    <a:pt x="1455" y="1587"/>
                  </a:lnTo>
                  <a:lnTo>
                    <a:pt x="1456" y="1589"/>
                  </a:lnTo>
                  <a:lnTo>
                    <a:pt x="1459" y="1593"/>
                  </a:lnTo>
                  <a:lnTo>
                    <a:pt x="1461" y="1600"/>
                  </a:lnTo>
                  <a:lnTo>
                    <a:pt x="1459" y="1609"/>
                  </a:lnTo>
                  <a:lnTo>
                    <a:pt x="1456" y="1613"/>
                  </a:lnTo>
                  <a:lnTo>
                    <a:pt x="1449" y="1617"/>
                  </a:lnTo>
                  <a:lnTo>
                    <a:pt x="1439" y="1622"/>
                  </a:lnTo>
                  <a:lnTo>
                    <a:pt x="1429" y="1626"/>
                  </a:lnTo>
                  <a:lnTo>
                    <a:pt x="1417" y="1629"/>
                  </a:lnTo>
                  <a:lnTo>
                    <a:pt x="1407" y="1632"/>
                  </a:lnTo>
                  <a:lnTo>
                    <a:pt x="1397" y="1635"/>
                  </a:lnTo>
                  <a:lnTo>
                    <a:pt x="1390" y="1635"/>
                  </a:lnTo>
                  <a:lnTo>
                    <a:pt x="1383" y="1635"/>
                  </a:lnTo>
                  <a:lnTo>
                    <a:pt x="1374" y="1633"/>
                  </a:lnTo>
                  <a:lnTo>
                    <a:pt x="1365" y="1633"/>
                  </a:lnTo>
                  <a:lnTo>
                    <a:pt x="1357" y="1632"/>
                  </a:lnTo>
                  <a:lnTo>
                    <a:pt x="1348" y="1630"/>
                  </a:lnTo>
                  <a:lnTo>
                    <a:pt x="1341" y="1630"/>
                  </a:lnTo>
                  <a:lnTo>
                    <a:pt x="1336" y="1629"/>
                  </a:lnTo>
                  <a:lnTo>
                    <a:pt x="1335" y="1629"/>
                  </a:lnTo>
                  <a:lnTo>
                    <a:pt x="1313" y="1645"/>
                  </a:lnTo>
                  <a:lnTo>
                    <a:pt x="1308" y="1646"/>
                  </a:lnTo>
                  <a:lnTo>
                    <a:pt x="1292" y="1649"/>
                  </a:lnTo>
                  <a:lnTo>
                    <a:pt x="1267" y="1655"/>
                  </a:lnTo>
                  <a:lnTo>
                    <a:pt x="1240" y="1661"/>
                  </a:lnTo>
                  <a:lnTo>
                    <a:pt x="1209" y="1668"/>
                  </a:lnTo>
                  <a:lnTo>
                    <a:pt x="1180" y="1672"/>
                  </a:lnTo>
                  <a:lnTo>
                    <a:pt x="1154" y="1677"/>
                  </a:lnTo>
                  <a:lnTo>
                    <a:pt x="1136" y="1680"/>
                  </a:lnTo>
                  <a:lnTo>
                    <a:pt x="1118" y="1680"/>
                  </a:lnTo>
                  <a:lnTo>
                    <a:pt x="1095" y="1678"/>
                  </a:lnTo>
                  <a:lnTo>
                    <a:pt x="1072" y="1675"/>
                  </a:lnTo>
                  <a:lnTo>
                    <a:pt x="1047" y="1672"/>
                  </a:lnTo>
                  <a:lnTo>
                    <a:pt x="1024" y="1669"/>
                  </a:lnTo>
                  <a:lnTo>
                    <a:pt x="1004" y="1665"/>
                  </a:lnTo>
                  <a:lnTo>
                    <a:pt x="991" y="1662"/>
                  </a:lnTo>
                  <a:lnTo>
                    <a:pt x="984" y="1661"/>
                  </a:lnTo>
                  <a:lnTo>
                    <a:pt x="980" y="1652"/>
                  </a:lnTo>
                  <a:lnTo>
                    <a:pt x="978" y="1639"/>
                  </a:lnTo>
                  <a:lnTo>
                    <a:pt x="975" y="1626"/>
                  </a:lnTo>
                  <a:lnTo>
                    <a:pt x="975" y="1620"/>
                  </a:lnTo>
                  <a:lnTo>
                    <a:pt x="988" y="1602"/>
                  </a:lnTo>
                  <a:lnTo>
                    <a:pt x="985" y="1597"/>
                  </a:lnTo>
                  <a:lnTo>
                    <a:pt x="981" y="1584"/>
                  </a:lnTo>
                  <a:lnTo>
                    <a:pt x="984" y="1567"/>
                  </a:lnTo>
                  <a:lnTo>
                    <a:pt x="1001" y="1547"/>
                  </a:lnTo>
                  <a:lnTo>
                    <a:pt x="1017" y="1538"/>
                  </a:lnTo>
                  <a:lnTo>
                    <a:pt x="1034" y="1531"/>
                  </a:lnTo>
                  <a:lnTo>
                    <a:pt x="1055" y="1526"/>
                  </a:lnTo>
                  <a:lnTo>
                    <a:pt x="1073" y="1524"/>
                  </a:lnTo>
                  <a:lnTo>
                    <a:pt x="1092" y="1522"/>
                  </a:lnTo>
                  <a:lnTo>
                    <a:pt x="1108" y="1521"/>
                  </a:lnTo>
                  <a:lnTo>
                    <a:pt x="1120" y="1521"/>
                  </a:lnTo>
                  <a:lnTo>
                    <a:pt x="1128" y="1522"/>
                  </a:lnTo>
                  <a:lnTo>
                    <a:pt x="1138" y="1524"/>
                  </a:lnTo>
                  <a:lnTo>
                    <a:pt x="1150" y="1521"/>
                  </a:lnTo>
                  <a:lnTo>
                    <a:pt x="1159" y="1515"/>
                  </a:lnTo>
                  <a:lnTo>
                    <a:pt x="1164" y="1511"/>
                  </a:lnTo>
                  <a:lnTo>
                    <a:pt x="1167" y="1502"/>
                  </a:lnTo>
                  <a:lnTo>
                    <a:pt x="1170" y="1489"/>
                  </a:lnTo>
                  <a:lnTo>
                    <a:pt x="1172" y="1477"/>
                  </a:lnTo>
                  <a:lnTo>
                    <a:pt x="1173" y="1472"/>
                  </a:lnTo>
                  <a:lnTo>
                    <a:pt x="1185" y="1469"/>
                  </a:lnTo>
                  <a:lnTo>
                    <a:pt x="1189" y="1454"/>
                  </a:lnTo>
                  <a:lnTo>
                    <a:pt x="1199" y="1418"/>
                  </a:lnTo>
                  <a:lnTo>
                    <a:pt x="1208" y="1368"/>
                  </a:lnTo>
                  <a:lnTo>
                    <a:pt x="1209" y="1311"/>
                  </a:lnTo>
                  <a:lnTo>
                    <a:pt x="1205" y="1256"/>
                  </a:lnTo>
                  <a:lnTo>
                    <a:pt x="1199" y="1204"/>
                  </a:lnTo>
                  <a:lnTo>
                    <a:pt x="1192" y="1164"/>
                  </a:lnTo>
                  <a:lnTo>
                    <a:pt x="1186" y="1144"/>
                  </a:lnTo>
                  <a:lnTo>
                    <a:pt x="1179" y="1108"/>
                  </a:lnTo>
                  <a:lnTo>
                    <a:pt x="1170" y="1038"/>
                  </a:lnTo>
                  <a:lnTo>
                    <a:pt x="1162" y="972"/>
                  </a:lnTo>
                  <a:lnTo>
                    <a:pt x="1159" y="942"/>
                  </a:lnTo>
                  <a:lnTo>
                    <a:pt x="1076" y="955"/>
                  </a:lnTo>
                  <a:lnTo>
                    <a:pt x="1071" y="959"/>
                  </a:lnTo>
                  <a:lnTo>
                    <a:pt x="1059" y="969"/>
                  </a:lnTo>
                  <a:lnTo>
                    <a:pt x="1047" y="982"/>
                  </a:lnTo>
                  <a:lnTo>
                    <a:pt x="1040" y="992"/>
                  </a:lnTo>
                  <a:lnTo>
                    <a:pt x="1040" y="998"/>
                  </a:lnTo>
                  <a:lnTo>
                    <a:pt x="1043" y="1004"/>
                  </a:lnTo>
                  <a:lnTo>
                    <a:pt x="1047" y="1009"/>
                  </a:lnTo>
                  <a:lnTo>
                    <a:pt x="1055" y="1017"/>
                  </a:lnTo>
                  <a:lnTo>
                    <a:pt x="1060" y="1028"/>
                  </a:lnTo>
                  <a:lnTo>
                    <a:pt x="1069" y="1053"/>
                  </a:lnTo>
                  <a:lnTo>
                    <a:pt x="1081" y="1085"/>
                  </a:lnTo>
                  <a:lnTo>
                    <a:pt x="1092" y="1121"/>
                  </a:lnTo>
                  <a:lnTo>
                    <a:pt x="1102" y="1155"/>
                  </a:lnTo>
                  <a:lnTo>
                    <a:pt x="1112" y="1186"/>
                  </a:lnTo>
                  <a:lnTo>
                    <a:pt x="1118" y="1206"/>
                  </a:lnTo>
                  <a:lnTo>
                    <a:pt x="1121" y="1215"/>
                  </a:lnTo>
                  <a:lnTo>
                    <a:pt x="1108" y="1235"/>
                  </a:lnTo>
                  <a:lnTo>
                    <a:pt x="1110" y="1238"/>
                  </a:lnTo>
                  <a:lnTo>
                    <a:pt x="1112" y="1245"/>
                  </a:lnTo>
                  <a:lnTo>
                    <a:pt x="1115" y="1256"/>
                  </a:lnTo>
                  <a:lnTo>
                    <a:pt x="1120" y="1271"/>
                  </a:lnTo>
                  <a:lnTo>
                    <a:pt x="1120" y="1291"/>
                  </a:lnTo>
                  <a:lnTo>
                    <a:pt x="1115" y="1314"/>
                  </a:lnTo>
                  <a:lnTo>
                    <a:pt x="1110" y="1336"/>
                  </a:lnTo>
                  <a:lnTo>
                    <a:pt x="1105" y="1350"/>
                  </a:lnTo>
                  <a:lnTo>
                    <a:pt x="1102" y="1355"/>
                  </a:lnTo>
                  <a:lnTo>
                    <a:pt x="1094" y="1359"/>
                  </a:lnTo>
                  <a:lnTo>
                    <a:pt x="1084" y="1362"/>
                  </a:lnTo>
                  <a:lnTo>
                    <a:pt x="1072" y="1365"/>
                  </a:lnTo>
                  <a:lnTo>
                    <a:pt x="1059" y="1368"/>
                  </a:lnTo>
                  <a:lnTo>
                    <a:pt x="1049" y="1369"/>
                  </a:lnTo>
                  <a:lnTo>
                    <a:pt x="1042" y="1371"/>
                  </a:lnTo>
                  <a:lnTo>
                    <a:pt x="1039" y="1371"/>
                  </a:lnTo>
                  <a:lnTo>
                    <a:pt x="1010" y="1365"/>
                  </a:lnTo>
                  <a:lnTo>
                    <a:pt x="1006" y="1366"/>
                  </a:lnTo>
                  <a:lnTo>
                    <a:pt x="994" y="1369"/>
                  </a:lnTo>
                  <a:lnTo>
                    <a:pt x="982" y="1373"/>
                  </a:lnTo>
                  <a:lnTo>
                    <a:pt x="974" y="1379"/>
                  </a:lnTo>
                  <a:lnTo>
                    <a:pt x="969" y="1381"/>
                  </a:lnTo>
                  <a:lnTo>
                    <a:pt x="961" y="1382"/>
                  </a:lnTo>
                  <a:lnTo>
                    <a:pt x="948" y="1384"/>
                  </a:lnTo>
                  <a:lnTo>
                    <a:pt x="930" y="1386"/>
                  </a:lnTo>
                  <a:lnTo>
                    <a:pt x="912" y="1388"/>
                  </a:lnTo>
                  <a:lnTo>
                    <a:pt x="890" y="1391"/>
                  </a:lnTo>
                  <a:lnTo>
                    <a:pt x="868" y="1392"/>
                  </a:lnTo>
                  <a:lnTo>
                    <a:pt x="845" y="1394"/>
                  </a:lnTo>
                  <a:lnTo>
                    <a:pt x="821" y="1395"/>
                  </a:lnTo>
                  <a:lnTo>
                    <a:pt x="797" y="1397"/>
                  </a:lnTo>
                  <a:lnTo>
                    <a:pt x="776" y="1398"/>
                  </a:lnTo>
                  <a:lnTo>
                    <a:pt x="757" y="1398"/>
                  </a:lnTo>
                  <a:lnTo>
                    <a:pt x="740" y="1399"/>
                  </a:lnTo>
                  <a:lnTo>
                    <a:pt x="725" y="1398"/>
                  </a:lnTo>
                  <a:lnTo>
                    <a:pt x="716" y="1398"/>
                  </a:lnTo>
                  <a:lnTo>
                    <a:pt x="711" y="1397"/>
                  </a:lnTo>
                  <a:lnTo>
                    <a:pt x="698" y="1385"/>
                  </a:lnTo>
                  <a:lnTo>
                    <a:pt x="685" y="1368"/>
                  </a:lnTo>
                  <a:lnTo>
                    <a:pt x="675" y="1352"/>
                  </a:lnTo>
                  <a:lnTo>
                    <a:pt x="670" y="1345"/>
                  </a:lnTo>
                  <a:lnTo>
                    <a:pt x="677" y="1326"/>
                  </a:lnTo>
                  <a:lnTo>
                    <a:pt x="679" y="1320"/>
                  </a:lnTo>
                  <a:lnTo>
                    <a:pt x="682" y="1306"/>
                  </a:lnTo>
                  <a:lnTo>
                    <a:pt x="686" y="1288"/>
                  </a:lnTo>
                  <a:lnTo>
                    <a:pt x="690" y="1277"/>
                  </a:lnTo>
                  <a:lnTo>
                    <a:pt x="695" y="1272"/>
                  </a:lnTo>
                  <a:lnTo>
                    <a:pt x="701" y="1269"/>
                  </a:lnTo>
                  <a:lnTo>
                    <a:pt x="709" y="1267"/>
                  </a:lnTo>
                  <a:lnTo>
                    <a:pt x="721" y="1264"/>
                  </a:lnTo>
                  <a:lnTo>
                    <a:pt x="734" y="1262"/>
                  </a:lnTo>
                  <a:lnTo>
                    <a:pt x="747" y="1261"/>
                  </a:lnTo>
                  <a:lnTo>
                    <a:pt x="761" y="1259"/>
                  </a:lnTo>
                  <a:lnTo>
                    <a:pt x="776" y="1259"/>
                  </a:lnTo>
                  <a:lnTo>
                    <a:pt x="784" y="1258"/>
                  </a:lnTo>
                  <a:lnTo>
                    <a:pt x="793" y="1255"/>
                  </a:lnTo>
                  <a:lnTo>
                    <a:pt x="802" y="1252"/>
                  </a:lnTo>
                  <a:lnTo>
                    <a:pt x="808" y="1248"/>
                  </a:lnTo>
                  <a:lnTo>
                    <a:pt x="813" y="1243"/>
                  </a:lnTo>
                  <a:lnTo>
                    <a:pt x="818" y="1239"/>
                  </a:lnTo>
                  <a:lnTo>
                    <a:pt x="821" y="1238"/>
                  </a:lnTo>
                  <a:lnTo>
                    <a:pt x="822" y="1236"/>
                  </a:lnTo>
                  <a:lnTo>
                    <a:pt x="826" y="1225"/>
                  </a:lnTo>
                  <a:lnTo>
                    <a:pt x="834" y="1197"/>
                  </a:lnTo>
                  <a:lnTo>
                    <a:pt x="838" y="1165"/>
                  </a:lnTo>
                  <a:lnTo>
                    <a:pt x="836" y="1139"/>
                  </a:lnTo>
                  <a:lnTo>
                    <a:pt x="831" y="1126"/>
                  </a:lnTo>
                  <a:lnTo>
                    <a:pt x="823" y="1112"/>
                  </a:lnTo>
                  <a:lnTo>
                    <a:pt x="815" y="1095"/>
                  </a:lnTo>
                  <a:lnTo>
                    <a:pt x="805" y="1076"/>
                  </a:lnTo>
                  <a:lnTo>
                    <a:pt x="796" y="1060"/>
                  </a:lnTo>
                  <a:lnTo>
                    <a:pt x="789" y="1047"/>
                  </a:lnTo>
                  <a:lnTo>
                    <a:pt x="783" y="1037"/>
                  </a:lnTo>
                  <a:lnTo>
                    <a:pt x="782" y="1034"/>
                  </a:lnTo>
                  <a:lnTo>
                    <a:pt x="784" y="1014"/>
                  </a:lnTo>
                  <a:lnTo>
                    <a:pt x="790" y="969"/>
                  </a:lnTo>
                  <a:lnTo>
                    <a:pt x="795" y="924"/>
                  </a:lnTo>
                  <a:lnTo>
                    <a:pt x="792" y="901"/>
                  </a:lnTo>
                  <a:lnTo>
                    <a:pt x="786" y="898"/>
                  </a:lnTo>
                  <a:lnTo>
                    <a:pt x="776" y="892"/>
                  </a:lnTo>
                  <a:lnTo>
                    <a:pt x="763" y="887"/>
                  </a:lnTo>
                  <a:lnTo>
                    <a:pt x="750" y="879"/>
                  </a:lnTo>
                  <a:lnTo>
                    <a:pt x="738" y="874"/>
                  </a:lnTo>
                  <a:lnTo>
                    <a:pt x="727" y="868"/>
                  </a:lnTo>
                  <a:lnTo>
                    <a:pt x="719" y="865"/>
                  </a:lnTo>
                  <a:lnTo>
                    <a:pt x="716" y="864"/>
                  </a:lnTo>
                  <a:lnTo>
                    <a:pt x="712" y="868"/>
                  </a:lnTo>
                  <a:lnTo>
                    <a:pt x="701" y="881"/>
                  </a:lnTo>
                  <a:lnTo>
                    <a:pt x="685" y="898"/>
                  </a:lnTo>
                  <a:lnTo>
                    <a:pt x="664" y="920"/>
                  </a:lnTo>
                  <a:lnTo>
                    <a:pt x="646" y="942"/>
                  </a:lnTo>
                  <a:lnTo>
                    <a:pt x="627" y="963"/>
                  </a:lnTo>
                  <a:lnTo>
                    <a:pt x="614" y="981"/>
                  </a:lnTo>
                  <a:lnTo>
                    <a:pt x="607" y="992"/>
                  </a:lnTo>
                  <a:lnTo>
                    <a:pt x="599" y="1009"/>
                  </a:lnTo>
                  <a:lnTo>
                    <a:pt x="584" y="1043"/>
                  </a:lnTo>
                  <a:lnTo>
                    <a:pt x="562" y="1085"/>
                  </a:lnTo>
                  <a:lnTo>
                    <a:pt x="539" y="1129"/>
                  </a:lnTo>
                  <a:lnTo>
                    <a:pt x="514" y="1176"/>
                  </a:lnTo>
                  <a:lnTo>
                    <a:pt x="495" y="1213"/>
                  </a:lnTo>
                  <a:lnTo>
                    <a:pt x="481" y="1241"/>
                  </a:lnTo>
                  <a:lnTo>
                    <a:pt x="475" y="1251"/>
                  </a:lnTo>
                  <a:lnTo>
                    <a:pt x="449" y="1252"/>
                  </a:lnTo>
                  <a:lnTo>
                    <a:pt x="451" y="1252"/>
                  </a:lnTo>
                  <a:lnTo>
                    <a:pt x="452" y="1255"/>
                  </a:lnTo>
                  <a:lnTo>
                    <a:pt x="452" y="1261"/>
                  </a:lnTo>
                  <a:lnTo>
                    <a:pt x="449" y="1275"/>
                  </a:lnTo>
                  <a:lnTo>
                    <a:pt x="445" y="1285"/>
                  </a:lnTo>
                  <a:lnTo>
                    <a:pt x="439" y="1297"/>
                  </a:lnTo>
                  <a:lnTo>
                    <a:pt x="430" y="1310"/>
                  </a:lnTo>
                  <a:lnTo>
                    <a:pt x="422" y="1321"/>
                  </a:lnTo>
                  <a:lnTo>
                    <a:pt x="413" y="1333"/>
                  </a:lnTo>
                  <a:lnTo>
                    <a:pt x="404" y="1345"/>
                  </a:lnTo>
                  <a:lnTo>
                    <a:pt x="397" y="1353"/>
                  </a:lnTo>
                  <a:lnTo>
                    <a:pt x="390" y="1360"/>
                  </a:lnTo>
                  <a:lnTo>
                    <a:pt x="377" y="1373"/>
                  </a:lnTo>
                  <a:lnTo>
                    <a:pt x="367" y="1388"/>
                  </a:lnTo>
                  <a:lnTo>
                    <a:pt x="358" y="1404"/>
                  </a:lnTo>
                  <a:lnTo>
                    <a:pt x="355" y="1417"/>
                  </a:lnTo>
                  <a:lnTo>
                    <a:pt x="352" y="1430"/>
                  </a:lnTo>
                  <a:lnTo>
                    <a:pt x="347" y="1444"/>
                  </a:lnTo>
                  <a:lnTo>
                    <a:pt x="338" y="1456"/>
                  </a:lnTo>
                  <a:lnTo>
                    <a:pt x="326" y="1464"/>
                  </a:lnTo>
                  <a:lnTo>
                    <a:pt x="319" y="1467"/>
                  </a:lnTo>
                  <a:lnTo>
                    <a:pt x="313" y="1469"/>
                  </a:lnTo>
                  <a:lnTo>
                    <a:pt x="308" y="1470"/>
                  </a:lnTo>
                  <a:lnTo>
                    <a:pt x="302" y="1470"/>
                  </a:lnTo>
                  <a:lnTo>
                    <a:pt x="296" y="1470"/>
                  </a:lnTo>
                  <a:lnTo>
                    <a:pt x="290" y="1469"/>
                  </a:lnTo>
                  <a:lnTo>
                    <a:pt x="286" y="1466"/>
                  </a:lnTo>
                  <a:lnTo>
                    <a:pt x="281" y="1461"/>
                  </a:lnTo>
                  <a:lnTo>
                    <a:pt x="277" y="1456"/>
                  </a:lnTo>
                  <a:lnTo>
                    <a:pt x="276" y="1451"/>
                  </a:lnTo>
                  <a:lnTo>
                    <a:pt x="276" y="1450"/>
                  </a:lnTo>
                  <a:lnTo>
                    <a:pt x="232" y="1431"/>
                  </a:lnTo>
                  <a:lnTo>
                    <a:pt x="228" y="1433"/>
                  </a:lnTo>
                  <a:lnTo>
                    <a:pt x="219" y="1437"/>
                  </a:lnTo>
                  <a:lnTo>
                    <a:pt x="209" y="1443"/>
                  </a:lnTo>
                  <a:lnTo>
                    <a:pt x="202" y="1450"/>
                  </a:lnTo>
                  <a:lnTo>
                    <a:pt x="198" y="1454"/>
                  </a:lnTo>
                  <a:lnTo>
                    <a:pt x="190" y="1457"/>
                  </a:lnTo>
                  <a:lnTo>
                    <a:pt x="182" y="1460"/>
                  </a:lnTo>
                  <a:lnTo>
                    <a:pt x="172" y="1463"/>
                  </a:lnTo>
                  <a:lnTo>
                    <a:pt x="160" y="1464"/>
                  </a:lnTo>
                  <a:lnTo>
                    <a:pt x="150" y="1466"/>
                  </a:lnTo>
                  <a:lnTo>
                    <a:pt x="143" y="1464"/>
                  </a:lnTo>
                  <a:lnTo>
                    <a:pt x="137" y="1461"/>
                  </a:lnTo>
                  <a:lnTo>
                    <a:pt x="130" y="1454"/>
                  </a:lnTo>
                  <a:lnTo>
                    <a:pt x="124" y="1448"/>
                  </a:lnTo>
                  <a:lnTo>
                    <a:pt x="121" y="1441"/>
                  </a:lnTo>
                  <a:lnTo>
                    <a:pt x="124" y="1431"/>
                  </a:lnTo>
                  <a:lnTo>
                    <a:pt x="130" y="1422"/>
                  </a:lnTo>
                  <a:lnTo>
                    <a:pt x="140" y="1409"/>
                  </a:lnTo>
                  <a:lnTo>
                    <a:pt x="154" y="1394"/>
                  </a:lnTo>
                  <a:lnTo>
                    <a:pt x="170" y="1378"/>
                  </a:lnTo>
                  <a:lnTo>
                    <a:pt x="185" y="1362"/>
                  </a:lnTo>
                  <a:lnTo>
                    <a:pt x="198" y="1347"/>
                  </a:lnTo>
                  <a:lnTo>
                    <a:pt x="208" y="1337"/>
                  </a:lnTo>
                  <a:lnTo>
                    <a:pt x="211" y="1334"/>
                  </a:lnTo>
                  <a:lnTo>
                    <a:pt x="211" y="1329"/>
                  </a:lnTo>
                  <a:lnTo>
                    <a:pt x="211" y="1314"/>
                  </a:lnTo>
                  <a:lnTo>
                    <a:pt x="211" y="1298"/>
                  </a:lnTo>
                  <a:lnTo>
                    <a:pt x="215" y="1290"/>
                  </a:lnTo>
                  <a:lnTo>
                    <a:pt x="225" y="1280"/>
                  </a:lnTo>
                  <a:lnTo>
                    <a:pt x="235" y="1265"/>
                  </a:lnTo>
                  <a:lnTo>
                    <a:pt x="244" y="1249"/>
                  </a:lnTo>
                  <a:lnTo>
                    <a:pt x="254" y="1233"/>
                  </a:lnTo>
                  <a:lnTo>
                    <a:pt x="263" y="1217"/>
                  </a:lnTo>
                  <a:lnTo>
                    <a:pt x="268" y="1204"/>
                  </a:lnTo>
                  <a:lnTo>
                    <a:pt x="273" y="1194"/>
                  </a:lnTo>
                  <a:lnTo>
                    <a:pt x="274" y="1191"/>
                  </a:lnTo>
                  <a:lnTo>
                    <a:pt x="237" y="1165"/>
                  </a:lnTo>
                  <a:lnTo>
                    <a:pt x="242" y="1154"/>
                  </a:lnTo>
                  <a:lnTo>
                    <a:pt x="260" y="1125"/>
                  </a:lnTo>
                  <a:lnTo>
                    <a:pt x="284" y="1083"/>
                  </a:lnTo>
                  <a:lnTo>
                    <a:pt x="313" y="1034"/>
                  </a:lnTo>
                  <a:lnTo>
                    <a:pt x="341" y="983"/>
                  </a:lnTo>
                  <a:lnTo>
                    <a:pt x="367" y="939"/>
                  </a:lnTo>
                  <a:lnTo>
                    <a:pt x="387" y="905"/>
                  </a:lnTo>
                  <a:lnTo>
                    <a:pt x="397" y="888"/>
                  </a:lnTo>
                  <a:lnTo>
                    <a:pt x="406" y="874"/>
                  </a:lnTo>
                  <a:lnTo>
                    <a:pt x="413" y="858"/>
                  </a:lnTo>
                  <a:lnTo>
                    <a:pt x="417" y="842"/>
                  </a:lnTo>
                  <a:lnTo>
                    <a:pt x="420" y="828"/>
                  </a:lnTo>
                  <a:lnTo>
                    <a:pt x="422" y="810"/>
                  </a:lnTo>
                  <a:lnTo>
                    <a:pt x="422" y="789"/>
                  </a:lnTo>
                  <a:lnTo>
                    <a:pt x="422" y="770"/>
                  </a:lnTo>
                  <a:lnTo>
                    <a:pt x="422" y="763"/>
                  </a:lnTo>
                  <a:lnTo>
                    <a:pt x="404" y="757"/>
                  </a:lnTo>
                  <a:lnTo>
                    <a:pt x="384" y="724"/>
                  </a:lnTo>
                  <a:lnTo>
                    <a:pt x="381" y="724"/>
                  </a:lnTo>
                  <a:lnTo>
                    <a:pt x="374" y="724"/>
                  </a:lnTo>
                  <a:lnTo>
                    <a:pt x="362" y="724"/>
                  </a:lnTo>
                  <a:lnTo>
                    <a:pt x="349" y="722"/>
                  </a:lnTo>
                  <a:lnTo>
                    <a:pt x="334" y="721"/>
                  </a:lnTo>
                  <a:lnTo>
                    <a:pt x="318" y="718"/>
                  </a:lnTo>
                  <a:lnTo>
                    <a:pt x="303" y="713"/>
                  </a:lnTo>
                  <a:lnTo>
                    <a:pt x="292" y="706"/>
                  </a:lnTo>
                  <a:lnTo>
                    <a:pt x="274" y="698"/>
                  </a:lnTo>
                  <a:lnTo>
                    <a:pt x="263" y="698"/>
                  </a:lnTo>
                  <a:lnTo>
                    <a:pt x="257" y="703"/>
                  </a:lnTo>
                  <a:lnTo>
                    <a:pt x="255" y="711"/>
                  </a:lnTo>
                  <a:lnTo>
                    <a:pt x="255" y="716"/>
                  </a:lnTo>
                  <a:lnTo>
                    <a:pt x="253" y="724"/>
                  </a:lnTo>
                  <a:lnTo>
                    <a:pt x="245" y="729"/>
                  </a:lnTo>
                  <a:lnTo>
                    <a:pt x="235" y="732"/>
                  </a:lnTo>
                  <a:lnTo>
                    <a:pt x="224" y="732"/>
                  </a:lnTo>
                  <a:lnTo>
                    <a:pt x="214" y="731"/>
                  </a:lnTo>
                  <a:lnTo>
                    <a:pt x="205" y="728"/>
                  </a:lnTo>
                  <a:lnTo>
                    <a:pt x="196" y="724"/>
                  </a:lnTo>
                  <a:lnTo>
                    <a:pt x="192" y="722"/>
                  </a:lnTo>
                  <a:lnTo>
                    <a:pt x="186" y="719"/>
                  </a:lnTo>
                  <a:lnTo>
                    <a:pt x="177" y="718"/>
                  </a:lnTo>
                  <a:lnTo>
                    <a:pt x="170" y="716"/>
                  </a:lnTo>
                  <a:lnTo>
                    <a:pt x="160" y="713"/>
                  </a:lnTo>
                  <a:lnTo>
                    <a:pt x="151" y="711"/>
                  </a:lnTo>
                  <a:lnTo>
                    <a:pt x="141" y="708"/>
                  </a:lnTo>
                  <a:lnTo>
                    <a:pt x="131" y="703"/>
                  </a:lnTo>
                  <a:lnTo>
                    <a:pt x="121" y="695"/>
                  </a:lnTo>
                  <a:lnTo>
                    <a:pt x="110" y="680"/>
                  </a:lnTo>
                  <a:lnTo>
                    <a:pt x="99" y="660"/>
                  </a:lnTo>
                  <a:lnTo>
                    <a:pt x="91" y="638"/>
                  </a:lnTo>
                  <a:lnTo>
                    <a:pt x="82" y="617"/>
                  </a:lnTo>
                  <a:lnTo>
                    <a:pt x="76" y="598"/>
                  </a:lnTo>
                  <a:lnTo>
                    <a:pt x="73" y="583"/>
                  </a:lnTo>
                  <a:lnTo>
                    <a:pt x="75" y="576"/>
                  </a:lnTo>
                  <a:lnTo>
                    <a:pt x="81" y="568"/>
                  </a:lnTo>
                  <a:lnTo>
                    <a:pt x="85" y="557"/>
                  </a:lnTo>
                  <a:lnTo>
                    <a:pt x="85" y="550"/>
                  </a:lnTo>
                  <a:lnTo>
                    <a:pt x="75" y="552"/>
                  </a:lnTo>
                  <a:lnTo>
                    <a:pt x="68" y="555"/>
                  </a:lnTo>
                  <a:lnTo>
                    <a:pt x="59" y="557"/>
                  </a:lnTo>
                  <a:lnTo>
                    <a:pt x="50" y="557"/>
                  </a:lnTo>
                  <a:lnTo>
                    <a:pt x="43" y="556"/>
                  </a:lnTo>
                  <a:lnTo>
                    <a:pt x="36" y="552"/>
                  </a:lnTo>
                  <a:lnTo>
                    <a:pt x="30" y="544"/>
                  </a:lnTo>
                  <a:lnTo>
                    <a:pt x="26" y="534"/>
                  </a:lnTo>
                  <a:lnTo>
                    <a:pt x="24" y="521"/>
                  </a:lnTo>
                  <a:lnTo>
                    <a:pt x="20" y="490"/>
                  </a:lnTo>
                  <a:lnTo>
                    <a:pt x="17" y="459"/>
                  </a:lnTo>
                  <a:lnTo>
                    <a:pt x="17" y="436"/>
                  </a:lnTo>
                  <a:lnTo>
                    <a:pt x="26" y="423"/>
                  </a:lnTo>
                  <a:lnTo>
                    <a:pt x="29" y="417"/>
                  </a:lnTo>
                  <a:lnTo>
                    <a:pt x="24" y="403"/>
                  </a:lnTo>
                  <a:lnTo>
                    <a:pt x="17" y="386"/>
                  </a:lnTo>
                  <a:lnTo>
                    <a:pt x="8" y="364"/>
                  </a:lnTo>
                  <a:lnTo>
                    <a:pt x="3" y="342"/>
                  </a:lnTo>
                  <a:lnTo>
                    <a:pt x="0" y="322"/>
                  </a:lnTo>
                  <a:lnTo>
                    <a:pt x="3" y="305"/>
                  </a:lnTo>
                  <a:lnTo>
                    <a:pt x="17" y="293"/>
                  </a:lnTo>
                  <a:lnTo>
                    <a:pt x="36" y="286"/>
                  </a:lnTo>
                  <a:lnTo>
                    <a:pt x="50" y="280"/>
                  </a:lnTo>
                  <a:lnTo>
                    <a:pt x="60" y="277"/>
                  </a:lnTo>
                  <a:lnTo>
                    <a:pt x="69" y="274"/>
                  </a:lnTo>
                  <a:lnTo>
                    <a:pt x="76" y="273"/>
                  </a:lnTo>
                  <a:lnTo>
                    <a:pt x="79" y="273"/>
                  </a:lnTo>
                  <a:lnTo>
                    <a:pt x="82" y="273"/>
                  </a:lnTo>
                  <a:lnTo>
                    <a:pt x="76" y="267"/>
                  </a:lnTo>
                  <a:lnTo>
                    <a:pt x="66" y="253"/>
                  </a:lnTo>
                  <a:lnTo>
                    <a:pt x="57" y="234"/>
                  </a:lnTo>
                  <a:lnTo>
                    <a:pt x="62" y="217"/>
                  </a:lnTo>
                  <a:lnTo>
                    <a:pt x="69" y="208"/>
                  </a:lnTo>
                  <a:lnTo>
                    <a:pt x="78" y="199"/>
                  </a:lnTo>
                  <a:lnTo>
                    <a:pt x="88" y="191"/>
                  </a:lnTo>
                  <a:lnTo>
                    <a:pt x="97" y="183"/>
                  </a:lnTo>
                  <a:lnTo>
                    <a:pt x="107" y="176"/>
                  </a:lnTo>
                  <a:lnTo>
                    <a:pt x="115" y="170"/>
                  </a:lnTo>
                  <a:lnTo>
                    <a:pt x="123" y="168"/>
                  </a:lnTo>
                  <a:lnTo>
                    <a:pt x="130" y="168"/>
                  </a:lnTo>
                  <a:lnTo>
                    <a:pt x="137" y="162"/>
                  </a:lnTo>
                  <a:lnTo>
                    <a:pt x="141" y="143"/>
                  </a:lnTo>
                  <a:lnTo>
                    <a:pt x="146" y="121"/>
                  </a:lnTo>
                  <a:lnTo>
                    <a:pt x="157" y="103"/>
                  </a:lnTo>
                  <a:lnTo>
                    <a:pt x="167" y="97"/>
                  </a:lnTo>
                  <a:lnTo>
                    <a:pt x="180" y="94"/>
                  </a:lnTo>
                  <a:lnTo>
                    <a:pt x="193" y="91"/>
                  </a:lnTo>
                  <a:lnTo>
                    <a:pt x="206" y="91"/>
                  </a:lnTo>
                  <a:lnTo>
                    <a:pt x="218" y="91"/>
                  </a:lnTo>
                  <a:lnTo>
                    <a:pt x="228" y="92"/>
                  </a:lnTo>
                  <a:lnTo>
                    <a:pt x="234" y="94"/>
                  </a:lnTo>
                  <a:lnTo>
                    <a:pt x="237" y="94"/>
                  </a:lnTo>
                  <a:lnTo>
                    <a:pt x="237" y="90"/>
                  </a:lnTo>
                  <a:lnTo>
                    <a:pt x="238" y="81"/>
                  </a:lnTo>
                  <a:lnTo>
                    <a:pt x="241" y="68"/>
                  </a:lnTo>
                  <a:lnTo>
                    <a:pt x="247" y="56"/>
                  </a:lnTo>
                  <a:lnTo>
                    <a:pt x="255" y="46"/>
                  </a:lnTo>
                  <a:lnTo>
                    <a:pt x="261" y="36"/>
                  </a:lnTo>
                  <a:lnTo>
                    <a:pt x="266" y="30"/>
                  </a:lnTo>
                  <a:lnTo>
                    <a:pt x="267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1" name="Freeform 22"/>
            <p:cNvSpPr>
              <a:spLocks/>
            </p:cNvSpPr>
            <p:nvPr/>
          </p:nvSpPr>
          <p:spPr bwMode="auto">
            <a:xfrm>
              <a:off x="52" y="25"/>
              <a:ext cx="744" cy="712"/>
            </a:xfrm>
            <a:custGeom>
              <a:avLst/>
              <a:gdLst>
                <a:gd name="T0" fmla="*/ 178 w 744"/>
                <a:gd name="T1" fmla="*/ 696 h 712"/>
                <a:gd name="T2" fmla="*/ 215 w 744"/>
                <a:gd name="T3" fmla="*/ 710 h 712"/>
                <a:gd name="T4" fmla="*/ 250 w 744"/>
                <a:gd name="T5" fmla="*/ 673 h 712"/>
                <a:gd name="T6" fmla="*/ 291 w 744"/>
                <a:gd name="T7" fmla="*/ 674 h 712"/>
                <a:gd name="T8" fmla="*/ 337 w 744"/>
                <a:gd name="T9" fmla="*/ 628 h 712"/>
                <a:gd name="T10" fmla="*/ 341 w 744"/>
                <a:gd name="T11" fmla="*/ 567 h 712"/>
                <a:gd name="T12" fmla="*/ 298 w 744"/>
                <a:gd name="T13" fmla="*/ 597 h 712"/>
                <a:gd name="T14" fmla="*/ 264 w 744"/>
                <a:gd name="T15" fmla="*/ 563 h 712"/>
                <a:gd name="T16" fmla="*/ 306 w 744"/>
                <a:gd name="T17" fmla="*/ 541 h 712"/>
                <a:gd name="T18" fmla="*/ 338 w 744"/>
                <a:gd name="T19" fmla="*/ 551 h 712"/>
                <a:gd name="T20" fmla="*/ 373 w 744"/>
                <a:gd name="T21" fmla="*/ 521 h 712"/>
                <a:gd name="T22" fmla="*/ 406 w 744"/>
                <a:gd name="T23" fmla="*/ 472 h 712"/>
                <a:gd name="T24" fmla="*/ 392 w 744"/>
                <a:gd name="T25" fmla="*/ 408 h 712"/>
                <a:gd name="T26" fmla="*/ 431 w 744"/>
                <a:gd name="T27" fmla="*/ 413 h 712"/>
                <a:gd name="T28" fmla="*/ 448 w 744"/>
                <a:gd name="T29" fmla="*/ 434 h 712"/>
                <a:gd name="T30" fmla="*/ 499 w 744"/>
                <a:gd name="T31" fmla="*/ 368 h 712"/>
                <a:gd name="T32" fmla="*/ 487 w 744"/>
                <a:gd name="T33" fmla="*/ 293 h 712"/>
                <a:gd name="T34" fmla="*/ 543 w 744"/>
                <a:gd name="T35" fmla="*/ 271 h 712"/>
                <a:gd name="T36" fmla="*/ 578 w 744"/>
                <a:gd name="T37" fmla="*/ 309 h 712"/>
                <a:gd name="T38" fmla="*/ 577 w 744"/>
                <a:gd name="T39" fmla="*/ 372 h 712"/>
                <a:gd name="T40" fmla="*/ 580 w 744"/>
                <a:gd name="T41" fmla="*/ 388 h 712"/>
                <a:gd name="T42" fmla="*/ 623 w 744"/>
                <a:gd name="T43" fmla="*/ 385 h 712"/>
                <a:gd name="T44" fmla="*/ 668 w 744"/>
                <a:gd name="T45" fmla="*/ 345 h 712"/>
                <a:gd name="T46" fmla="*/ 697 w 744"/>
                <a:gd name="T47" fmla="*/ 342 h 712"/>
                <a:gd name="T48" fmla="*/ 697 w 744"/>
                <a:gd name="T49" fmla="*/ 247 h 712"/>
                <a:gd name="T50" fmla="*/ 741 w 744"/>
                <a:gd name="T51" fmla="*/ 210 h 712"/>
                <a:gd name="T52" fmla="*/ 692 w 744"/>
                <a:gd name="T53" fmla="*/ 125 h 712"/>
                <a:gd name="T54" fmla="*/ 643 w 744"/>
                <a:gd name="T55" fmla="*/ 114 h 712"/>
                <a:gd name="T56" fmla="*/ 645 w 744"/>
                <a:gd name="T57" fmla="*/ 65 h 712"/>
                <a:gd name="T58" fmla="*/ 611 w 744"/>
                <a:gd name="T59" fmla="*/ 21 h 712"/>
                <a:gd name="T60" fmla="*/ 571 w 744"/>
                <a:gd name="T61" fmla="*/ 10 h 712"/>
                <a:gd name="T62" fmla="*/ 519 w 744"/>
                <a:gd name="T63" fmla="*/ 17 h 712"/>
                <a:gd name="T64" fmla="*/ 484 w 744"/>
                <a:gd name="T65" fmla="*/ 36 h 712"/>
                <a:gd name="T66" fmla="*/ 481 w 744"/>
                <a:gd name="T67" fmla="*/ 69 h 712"/>
                <a:gd name="T68" fmla="*/ 454 w 744"/>
                <a:gd name="T69" fmla="*/ 80 h 712"/>
                <a:gd name="T70" fmla="*/ 451 w 744"/>
                <a:gd name="T71" fmla="*/ 43 h 712"/>
                <a:gd name="T72" fmla="*/ 399 w 744"/>
                <a:gd name="T73" fmla="*/ 8 h 712"/>
                <a:gd name="T74" fmla="*/ 341 w 744"/>
                <a:gd name="T75" fmla="*/ 4 h 712"/>
                <a:gd name="T76" fmla="*/ 275 w 744"/>
                <a:gd name="T77" fmla="*/ 23 h 712"/>
                <a:gd name="T78" fmla="*/ 233 w 744"/>
                <a:gd name="T79" fmla="*/ 62 h 712"/>
                <a:gd name="T80" fmla="*/ 254 w 744"/>
                <a:gd name="T81" fmla="*/ 79 h 712"/>
                <a:gd name="T82" fmla="*/ 225 w 744"/>
                <a:gd name="T83" fmla="*/ 99 h 712"/>
                <a:gd name="T84" fmla="*/ 173 w 744"/>
                <a:gd name="T85" fmla="*/ 89 h 712"/>
                <a:gd name="T86" fmla="*/ 133 w 744"/>
                <a:gd name="T87" fmla="*/ 122 h 712"/>
                <a:gd name="T88" fmla="*/ 108 w 744"/>
                <a:gd name="T89" fmla="*/ 170 h 712"/>
                <a:gd name="T90" fmla="*/ 58 w 744"/>
                <a:gd name="T91" fmla="*/ 199 h 712"/>
                <a:gd name="T92" fmla="*/ 78 w 744"/>
                <a:gd name="T93" fmla="*/ 254 h 712"/>
                <a:gd name="T94" fmla="*/ 100 w 744"/>
                <a:gd name="T95" fmla="*/ 261 h 712"/>
                <a:gd name="T96" fmla="*/ 82 w 744"/>
                <a:gd name="T97" fmla="*/ 278 h 712"/>
                <a:gd name="T98" fmla="*/ 36 w 744"/>
                <a:gd name="T99" fmla="*/ 278 h 712"/>
                <a:gd name="T100" fmla="*/ 3 w 744"/>
                <a:gd name="T101" fmla="*/ 300 h 712"/>
                <a:gd name="T102" fmla="*/ 17 w 744"/>
                <a:gd name="T103" fmla="*/ 387 h 712"/>
                <a:gd name="T104" fmla="*/ 19 w 744"/>
                <a:gd name="T105" fmla="*/ 441 h 712"/>
                <a:gd name="T106" fmla="*/ 33 w 744"/>
                <a:gd name="T107" fmla="*/ 522 h 712"/>
                <a:gd name="T108" fmla="*/ 75 w 744"/>
                <a:gd name="T109" fmla="*/ 512 h 712"/>
                <a:gd name="T110" fmla="*/ 85 w 744"/>
                <a:gd name="T111" fmla="*/ 501 h 712"/>
                <a:gd name="T112" fmla="*/ 77 w 744"/>
                <a:gd name="T113" fmla="*/ 570 h 712"/>
                <a:gd name="T114" fmla="*/ 97 w 744"/>
                <a:gd name="T115" fmla="*/ 654 h 71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744"/>
                <a:gd name="T175" fmla="*/ 0 h 712"/>
                <a:gd name="T176" fmla="*/ 744 w 744"/>
                <a:gd name="T177" fmla="*/ 712 h 71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744" h="712">
                  <a:moveTo>
                    <a:pt x="140" y="688"/>
                  </a:moveTo>
                  <a:lnTo>
                    <a:pt x="147" y="683"/>
                  </a:lnTo>
                  <a:lnTo>
                    <a:pt x="155" y="683"/>
                  </a:lnTo>
                  <a:lnTo>
                    <a:pt x="162" y="684"/>
                  </a:lnTo>
                  <a:lnTo>
                    <a:pt x="171" y="690"/>
                  </a:lnTo>
                  <a:lnTo>
                    <a:pt x="178" y="696"/>
                  </a:lnTo>
                  <a:lnTo>
                    <a:pt x="184" y="701"/>
                  </a:lnTo>
                  <a:lnTo>
                    <a:pt x="191" y="707"/>
                  </a:lnTo>
                  <a:lnTo>
                    <a:pt x="195" y="710"/>
                  </a:lnTo>
                  <a:lnTo>
                    <a:pt x="204" y="712"/>
                  </a:lnTo>
                  <a:lnTo>
                    <a:pt x="210" y="712"/>
                  </a:lnTo>
                  <a:lnTo>
                    <a:pt x="215" y="710"/>
                  </a:lnTo>
                  <a:lnTo>
                    <a:pt x="220" y="706"/>
                  </a:lnTo>
                  <a:lnTo>
                    <a:pt x="225" y="699"/>
                  </a:lnTo>
                  <a:lnTo>
                    <a:pt x="231" y="686"/>
                  </a:lnTo>
                  <a:lnTo>
                    <a:pt x="237" y="675"/>
                  </a:lnTo>
                  <a:lnTo>
                    <a:pt x="243" y="671"/>
                  </a:lnTo>
                  <a:lnTo>
                    <a:pt x="250" y="673"/>
                  </a:lnTo>
                  <a:lnTo>
                    <a:pt x="260" y="675"/>
                  </a:lnTo>
                  <a:lnTo>
                    <a:pt x="272" y="680"/>
                  </a:lnTo>
                  <a:lnTo>
                    <a:pt x="280" y="681"/>
                  </a:lnTo>
                  <a:lnTo>
                    <a:pt x="285" y="681"/>
                  </a:lnTo>
                  <a:lnTo>
                    <a:pt x="286" y="678"/>
                  </a:lnTo>
                  <a:lnTo>
                    <a:pt x="291" y="674"/>
                  </a:lnTo>
                  <a:lnTo>
                    <a:pt x="302" y="665"/>
                  </a:lnTo>
                  <a:lnTo>
                    <a:pt x="311" y="660"/>
                  </a:lnTo>
                  <a:lnTo>
                    <a:pt x="318" y="654"/>
                  </a:lnTo>
                  <a:lnTo>
                    <a:pt x="325" y="645"/>
                  </a:lnTo>
                  <a:lnTo>
                    <a:pt x="331" y="636"/>
                  </a:lnTo>
                  <a:lnTo>
                    <a:pt x="337" y="628"/>
                  </a:lnTo>
                  <a:lnTo>
                    <a:pt x="341" y="618"/>
                  </a:lnTo>
                  <a:lnTo>
                    <a:pt x="344" y="609"/>
                  </a:lnTo>
                  <a:lnTo>
                    <a:pt x="345" y="602"/>
                  </a:lnTo>
                  <a:lnTo>
                    <a:pt x="347" y="587"/>
                  </a:lnTo>
                  <a:lnTo>
                    <a:pt x="345" y="574"/>
                  </a:lnTo>
                  <a:lnTo>
                    <a:pt x="341" y="567"/>
                  </a:lnTo>
                  <a:lnTo>
                    <a:pt x="335" y="570"/>
                  </a:lnTo>
                  <a:lnTo>
                    <a:pt x="330" y="580"/>
                  </a:lnTo>
                  <a:lnTo>
                    <a:pt x="321" y="592"/>
                  </a:lnTo>
                  <a:lnTo>
                    <a:pt x="312" y="599"/>
                  </a:lnTo>
                  <a:lnTo>
                    <a:pt x="304" y="600"/>
                  </a:lnTo>
                  <a:lnTo>
                    <a:pt x="298" y="597"/>
                  </a:lnTo>
                  <a:lnTo>
                    <a:pt x="291" y="595"/>
                  </a:lnTo>
                  <a:lnTo>
                    <a:pt x="283" y="589"/>
                  </a:lnTo>
                  <a:lnTo>
                    <a:pt x="276" y="583"/>
                  </a:lnTo>
                  <a:lnTo>
                    <a:pt x="270" y="577"/>
                  </a:lnTo>
                  <a:lnTo>
                    <a:pt x="266" y="570"/>
                  </a:lnTo>
                  <a:lnTo>
                    <a:pt x="264" y="563"/>
                  </a:lnTo>
                  <a:lnTo>
                    <a:pt x="267" y="556"/>
                  </a:lnTo>
                  <a:lnTo>
                    <a:pt x="277" y="541"/>
                  </a:lnTo>
                  <a:lnTo>
                    <a:pt x="288" y="528"/>
                  </a:lnTo>
                  <a:lnTo>
                    <a:pt x="296" y="522"/>
                  </a:lnTo>
                  <a:lnTo>
                    <a:pt x="302" y="530"/>
                  </a:lnTo>
                  <a:lnTo>
                    <a:pt x="306" y="541"/>
                  </a:lnTo>
                  <a:lnTo>
                    <a:pt x="312" y="538"/>
                  </a:lnTo>
                  <a:lnTo>
                    <a:pt x="318" y="534"/>
                  </a:lnTo>
                  <a:lnTo>
                    <a:pt x="325" y="540"/>
                  </a:lnTo>
                  <a:lnTo>
                    <a:pt x="330" y="545"/>
                  </a:lnTo>
                  <a:lnTo>
                    <a:pt x="334" y="550"/>
                  </a:lnTo>
                  <a:lnTo>
                    <a:pt x="338" y="551"/>
                  </a:lnTo>
                  <a:lnTo>
                    <a:pt x="343" y="551"/>
                  </a:lnTo>
                  <a:lnTo>
                    <a:pt x="345" y="548"/>
                  </a:lnTo>
                  <a:lnTo>
                    <a:pt x="350" y="544"/>
                  </a:lnTo>
                  <a:lnTo>
                    <a:pt x="357" y="537"/>
                  </a:lnTo>
                  <a:lnTo>
                    <a:pt x="364" y="530"/>
                  </a:lnTo>
                  <a:lnTo>
                    <a:pt x="373" y="521"/>
                  </a:lnTo>
                  <a:lnTo>
                    <a:pt x="380" y="512"/>
                  </a:lnTo>
                  <a:lnTo>
                    <a:pt x="386" y="505"/>
                  </a:lnTo>
                  <a:lnTo>
                    <a:pt x="389" y="499"/>
                  </a:lnTo>
                  <a:lnTo>
                    <a:pt x="395" y="491"/>
                  </a:lnTo>
                  <a:lnTo>
                    <a:pt x="402" y="482"/>
                  </a:lnTo>
                  <a:lnTo>
                    <a:pt x="406" y="472"/>
                  </a:lnTo>
                  <a:lnTo>
                    <a:pt x="405" y="460"/>
                  </a:lnTo>
                  <a:lnTo>
                    <a:pt x="402" y="443"/>
                  </a:lnTo>
                  <a:lnTo>
                    <a:pt x="402" y="427"/>
                  </a:lnTo>
                  <a:lnTo>
                    <a:pt x="403" y="417"/>
                  </a:lnTo>
                  <a:lnTo>
                    <a:pt x="399" y="411"/>
                  </a:lnTo>
                  <a:lnTo>
                    <a:pt x="392" y="408"/>
                  </a:lnTo>
                  <a:lnTo>
                    <a:pt x="389" y="404"/>
                  </a:lnTo>
                  <a:lnTo>
                    <a:pt x="392" y="400"/>
                  </a:lnTo>
                  <a:lnTo>
                    <a:pt x="400" y="400"/>
                  </a:lnTo>
                  <a:lnTo>
                    <a:pt x="413" y="401"/>
                  </a:lnTo>
                  <a:lnTo>
                    <a:pt x="423" y="405"/>
                  </a:lnTo>
                  <a:lnTo>
                    <a:pt x="431" y="413"/>
                  </a:lnTo>
                  <a:lnTo>
                    <a:pt x="432" y="424"/>
                  </a:lnTo>
                  <a:lnTo>
                    <a:pt x="432" y="434"/>
                  </a:lnTo>
                  <a:lnTo>
                    <a:pt x="434" y="439"/>
                  </a:lnTo>
                  <a:lnTo>
                    <a:pt x="438" y="440"/>
                  </a:lnTo>
                  <a:lnTo>
                    <a:pt x="442" y="440"/>
                  </a:lnTo>
                  <a:lnTo>
                    <a:pt x="448" y="434"/>
                  </a:lnTo>
                  <a:lnTo>
                    <a:pt x="457" y="421"/>
                  </a:lnTo>
                  <a:lnTo>
                    <a:pt x="467" y="404"/>
                  </a:lnTo>
                  <a:lnTo>
                    <a:pt x="475" y="391"/>
                  </a:lnTo>
                  <a:lnTo>
                    <a:pt x="486" y="384"/>
                  </a:lnTo>
                  <a:lnTo>
                    <a:pt x="494" y="376"/>
                  </a:lnTo>
                  <a:lnTo>
                    <a:pt x="499" y="368"/>
                  </a:lnTo>
                  <a:lnTo>
                    <a:pt x="499" y="356"/>
                  </a:lnTo>
                  <a:lnTo>
                    <a:pt x="494" y="343"/>
                  </a:lnTo>
                  <a:lnTo>
                    <a:pt x="490" y="332"/>
                  </a:lnTo>
                  <a:lnTo>
                    <a:pt x="486" y="322"/>
                  </a:lnTo>
                  <a:lnTo>
                    <a:pt x="486" y="309"/>
                  </a:lnTo>
                  <a:lnTo>
                    <a:pt x="487" y="293"/>
                  </a:lnTo>
                  <a:lnTo>
                    <a:pt x="491" y="275"/>
                  </a:lnTo>
                  <a:lnTo>
                    <a:pt x="499" y="262"/>
                  </a:lnTo>
                  <a:lnTo>
                    <a:pt x="513" y="259"/>
                  </a:lnTo>
                  <a:lnTo>
                    <a:pt x="523" y="262"/>
                  </a:lnTo>
                  <a:lnTo>
                    <a:pt x="533" y="267"/>
                  </a:lnTo>
                  <a:lnTo>
                    <a:pt x="543" y="271"/>
                  </a:lnTo>
                  <a:lnTo>
                    <a:pt x="554" y="277"/>
                  </a:lnTo>
                  <a:lnTo>
                    <a:pt x="562" y="283"/>
                  </a:lnTo>
                  <a:lnTo>
                    <a:pt x="569" y="288"/>
                  </a:lnTo>
                  <a:lnTo>
                    <a:pt x="574" y="294"/>
                  </a:lnTo>
                  <a:lnTo>
                    <a:pt x="575" y="300"/>
                  </a:lnTo>
                  <a:lnTo>
                    <a:pt x="578" y="309"/>
                  </a:lnTo>
                  <a:lnTo>
                    <a:pt x="584" y="316"/>
                  </a:lnTo>
                  <a:lnTo>
                    <a:pt x="590" y="324"/>
                  </a:lnTo>
                  <a:lnTo>
                    <a:pt x="590" y="336"/>
                  </a:lnTo>
                  <a:lnTo>
                    <a:pt x="585" y="350"/>
                  </a:lnTo>
                  <a:lnTo>
                    <a:pt x="581" y="363"/>
                  </a:lnTo>
                  <a:lnTo>
                    <a:pt x="577" y="372"/>
                  </a:lnTo>
                  <a:lnTo>
                    <a:pt x="572" y="375"/>
                  </a:lnTo>
                  <a:lnTo>
                    <a:pt x="568" y="376"/>
                  </a:lnTo>
                  <a:lnTo>
                    <a:pt x="565" y="379"/>
                  </a:lnTo>
                  <a:lnTo>
                    <a:pt x="567" y="384"/>
                  </a:lnTo>
                  <a:lnTo>
                    <a:pt x="574" y="387"/>
                  </a:lnTo>
                  <a:lnTo>
                    <a:pt x="580" y="388"/>
                  </a:lnTo>
                  <a:lnTo>
                    <a:pt x="587" y="388"/>
                  </a:lnTo>
                  <a:lnTo>
                    <a:pt x="594" y="389"/>
                  </a:lnTo>
                  <a:lnTo>
                    <a:pt x="601" y="389"/>
                  </a:lnTo>
                  <a:lnTo>
                    <a:pt x="608" y="389"/>
                  </a:lnTo>
                  <a:lnTo>
                    <a:pt x="616" y="388"/>
                  </a:lnTo>
                  <a:lnTo>
                    <a:pt x="623" y="385"/>
                  </a:lnTo>
                  <a:lnTo>
                    <a:pt x="629" y="381"/>
                  </a:lnTo>
                  <a:lnTo>
                    <a:pt x="639" y="374"/>
                  </a:lnTo>
                  <a:lnTo>
                    <a:pt x="646" y="366"/>
                  </a:lnTo>
                  <a:lnTo>
                    <a:pt x="653" y="361"/>
                  </a:lnTo>
                  <a:lnTo>
                    <a:pt x="660" y="353"/>
                  </a:lnTo>
                  <a:lnTo>
                    <a:pt x="668" y="345"/>
                  </a:lnTo>
                  <a:lnTo>
                    <a:pt x="673" y="340"/>
                  </a:lnTo>
                  <a:lnTo>
                    <a:pt x="678" y="340"/>
                  </a:lnTo>
                  <a:lnTo>
                    <a:pt x="681" y="349"/>
                  </a:lnTo>
                  <a:lnTo>
                    <a:pt x="685" y="355"/>
                  </a:lnTo>
                  <a:lnTo>
                    <a:pt x="692" y="352"/>
                  </a:lnTo>
                  <a:lnTo>
                    <a:pt x="697" y="342"/>
                  </a:lnTo>
                  <a:lnTo>
                    <a:pt x="695" y="329"/>
                  </a:lnTo>
                  <a:lnTo>
                    <a:pt x="692" y="313"/>
                  </a:lnTo>
                  <a:lnTo>
                    <a:pt x="692" y="297"/>
                  </a:lnTo>
                  <a:lnTo>
                    <a:pt x="694" y="278"/>
                  </a:lnTo>
                  <a:lnTo>
                    <a:pt x="695" y="261"/>
                  </a:lnTo>
                  <a:lnTo>
                    <a:pt x="697" y="247"/>
                  </a:lnTo>
                  <a:lnTo>
                    <a:pt x="701" y="236"/>
                  </a:lnTo>
                  <a:lnTo>
                    <a:pt x="705" y="229"/>
                  </a:lnTo>
                  <a:lnTo>
                    <a:pt x="715" y="225"/>
                  </a:lnTo>
                  <a:lnTo>
                    <a:pt x="727" y="221"/>
                  </a:lnTo>
                  <a:lnTo>
                    <a:pt x="736" y="216"/>
                  </a:lnTo>
                  <a:lnTo>
                    <a:pt x="741" y="210"/>
                  </a:lnTo>
                  <a:lnTo>
                    <a:pt x="744" y="206"/>
                  </a:lnTo>
                  <a:lnTo>
                    <a:pt x="743" y="195"/>
                  </a:lnTo>
                  <a:lnTo>
                    <a:pt x="739" y="176"/>
                  </a:lnTo>
                  <a:lnTo>
                    <a:pt x="727" y="154"/>
                  </a:lnTo>
                  <a:lnTo>
                    <a:pt x="710" y="135"/>
                  </a:lnTo>
                  <a:lnTo>
                    <a:pt x="692" y="125"/>
                  </a:lnTo>
                  <a:lnTo>
                    <a:pt x="682" y="119"/>
                  </a:lnTo>
                  <a:lnTo>
                    <a:pt x="675" y="118"/>
                  </a:lnTo>
                  <a:lnTo>
                    <a:pt x="668" y="119"/>
                  </a:lnTo>
                  <a:lnTo>
                    <a:pt x="659" y="119"/>
                  </a:lnTo>
                  <a:lnTo>
                    <a:pt x="649" y="118"/>
                  </a:lnTo>
                  <a:lnTo>
                    <a:pt x="643" y="114"/>
                  </a:lnTo>
                  <a:lnTo>
                    <a:pt x="645" y="105"/>
                  </a:lnTo>
                  <a:lnTo>
                    <a:pt x="650" y="95"/>
                  </a:lnTo>
                  <a:lnTo>
                    <a:pt x="653" y="89"/>
                  </a:lnTo>
                  <a:lnTo>
                    <a:pt x="653" y="82"/>
                  </a:lnTo>
                  <a:lnTo>
                    <a:pt x="649" y="72"/>
                  </a:lnTo>
                  <a:lnTo>
                    <a:pt x="645" y="65"/>
                  </a:lnTo>
                  <a:lnTo>
                    <a:pt x="640" y="57"/>
                  </a:lnTo>
                  <a:lnTo>
                    <a:pt x="634" y="49"/>
                  </a:lnTo>
                  <a:lnTo>
                    <a:pt x="629" y="40"/>
                  </a:lnTo>
                  <a:lnTo>
                    <a:pt x="623" y="33"/>
                  </a:lnTo>
                  <a:lnTo>
                    <a:pt x="617" y="26"/>
                  </a:lnTo>
                  <a:lnTo>
                    <a:pt x="611" y="21"/>
                  </a:lnTo>
                  <a:lnTo>
                    <a:pt x="606" y="20"/>
                  </a:lnTo>
                  <a:lnTo>
                    <a:pt x="601" y="18"/>
                  </a:lnTo>
                  <a:lnTo>
                    <a:pt x="594" y="15"/>
                  </a:lnTo>
                  <a:lnTo>
                    <a:pt x="587" y="14"/>
                  </a:lnTo>
                  <a:lnTo>
                    <a:pt x="580" y="11"/>
                  </a:lnTo>
                  <a:lnTo>
                    <a:pt x="571" y="10"/>
                  </a:lnTo>
                  <a:lnTo>
                    <a:pt x="562" y="8"/>
                  </a:lnTo>
                  <a:lnTo>
                    <a:pt x="554" y="8"/>
                  </a:lnTo>
                  <a:lnTo>
                    <a:pt x="545" y="10"/>
                  </a:lnTo>
                  <a:lnTo>
                    <a:pt x="536" y="13"/>
                  </a:lnTo>
                  <a:lnTo>
                    <a:pt x="528" y="14"/>
                  </a:lnTo>
                  <a:lnTo>
                    <a:pt x="519" y="17"/>
                  </a:lnTo>
                  <a:lnTo>
                    <a:pt x="510" y="18"/>
                  </a:lnTo>
                  <a:lnTo>
                    <a:pt x="503" y="21"/>
                  </a:lnTo>
                  <a:lnTo>
                    <a:pt x="497" y="24"/>
                  </a:lnTo>
                  <a:lnTo>
                    <a:pt x="491" y="27"/>
                  </a:lnTo>
                  <a:lnTo>
                    <a:pt x="488" y="30"/>
                  </a:lnTo>
                  <a:lnTo>
                    <a:pt x="484" y="36"/>
                  </a:lnTo>
                  <a:lnTo>
                    <a:pt x="480" y="41"/>
                  </a:lnTo>
                  <a:lnTo>
                    <a:pt x="475" y="49"/>
                  </a:lnTo>
                  <a:lnTo>
                    <a:pt x="475" y="54"/>
                  </a:lnTo>
                  <a:lnTo>
                    <a:pt x="478" y="59"/>
                  </a:lnTo>
                  <a:lnTo>
                    <a:pt x="480" y="65"/>
                  </a:lnTo>
                  <a:lnTo>
                    <a:pt x="481" y="69"/>
                  </a:lnTo>
                  <a:lnTo>
                    <a:pt x="480" y="75"/>
                  </a:lnTo>
                  <a:lnTo>
                    <a:pt x="475" y="79"/>
                  </a:lnTo>
                  <a:lnTo>
                    <a:pt x="467" y="80"/>
                  </a:lnTo>
                  <a:lnTo>
                    <a:pt x="460" y="82"/>
                  </a:lnTo>
                  <a:lnTo>
                    <a:pt x="455" y="82"/>
                  </a:lnTo>
                  <a:lnTo>
                    <a:pt x="454" y="80"/>
                  </a:lnTo>
                  <a:lnTo>
                    <a:pt x="449" y="75"/>
                  </a:lnTo>
                  <a:lnTo>
                    <a:pt x="448" y="70"/>
                  </a:lnTo>
                  <a:lnTo>
                    <a:pt x="452" y="65"/>
                  </a:lnTo>
                  <a:lnTo>
                    <a:pt x="457" y="59"/>
                  </a:lnTo>
                  <a:lnTo>
                    <a:pt x="455" y="50"/>
                  </a:lnTo>
                  <a:lnTo>
                    <a:pt x="451" y="43"/>
                  </a:lnTo>
                  <a:lnTo>
                    <a:pt x="445" y="39"/>
                  </a:lnTo>
                  <a:lnTo>
                    <a:pt x="441" y="36"/>
                  </a:lnTo>
                  <a:lnTo>
                    <a:pt x="432" y="30"/>
                  </a:lnTo>
                  <a:lnTo>
                    <a:pt x="422" y="23"/>
                  </a:lnTo>
                  <a:lnTo>
                    <a:pt x="410" y="15"/>
                  </a:lnTo>
                  <a:lnTo>
                    <a:pt x="399" y="8"/>
                  </a:lnTo>
                  <a:lnTo>
                    <a:pt x="387" y="4"/>
                  </a:lnTo>
                  <a:lnTo>
                    <a:pt x="379" y="0"/>
                  </a:lnTo>
                  <a:lnTo>
                    <a:pt x="373" y="0"/>
                  </a:lnTo>
                  <a:lnTo>
                    <a:pt x="366" y="1"/>
                  </a:lnTo>
                  <a:lnTo>
                    <a:pt x="356" y="2"/>
                  </a:lnTo>
                  <a:lnTo>
                    <a:pt x="341" y="4"/>
                  </a:lnTo>
                  <a:lnTo>
                    <a:pt x="327" y="5"/>
                  </a:lnTo>
                  <a:lnTo>
                    <a:pt x="312" y="7"/>
                  </a:lnTo>
                  <a:lnTo>
                    <a:pt x="299" y="10"/>
                  </a:lnTo>
                  <a:lnTo>
                    <a:pt x="289" y="13"/>
                  </a:lnTo>
                  <a:lnTo>
                    <a:pt x="283" y="17"/>
                  </a:lnTo>
                  <a:lnTo>
                    <a:pt x="275" y="23"/>
                  </a:lnTo>
                  <a:lnTo>
                    <a:pt x="267" y="24"/>
                  </a:lnTo>
                  <a:lnTo>
                    <a:pt x="259" y="26"/>
                  </a:lnTo>
                  <a:lnTo>
                    <a:pt x="253" y="36"/>
                  </a:lnTo>
                  <a:lnTo>
                    <a:pt x="246" y="47"/>
                  </a:lnTo>
                  <a:lnTo>
                    <a:pt x="237" y="54"/>
                  </a:lnTo>
                  <a:lnTo>
                    <a:pt x="233" y="62"/>
                  </a:lnTo>
                  <a:lnTo>
                    <a:pt x="233" y="69"/>
                  </a:lnTo>
                  <a:lnTo>
                    <a:pt x="236" y="76"/>
                  </a:lnTo>
                  <a:lnTo>
                    <a:pt x="238" y="80"/>
                  </a:lnTo>
                  <a:lnTo>
                    <a:pt x="241" y="82"/>
                  </a:lnTo>
                  <a:lnTo>
                    <a:pt x="249" y="80"/>
                  </a:lnTo>
                  <a:lnTo>
                    <a:pt x="254" y="79"/>
                  </a:lnTo>
                  <a:lnTo>
                    <a:pt x="253" y="82"/>
                  </a:lnTo>
                  <a:lnTo>
                    <a:pt x="250" y="88"/>
                  </a:lnTo>
                  <a:lnTo>
                    <a:pt x="247" y="93"/>
                  </a:lnTo>
                  <a:lnTo>
                    <a:pt x="243" y="96"/>
                  </a:lnTo>
                  <a:lnTo>
                    <a:pt x="236" y="99"/>
                  </a:lnTo>
                  <a:lnTo>
                    <a:pt x="225" y="99"/>
                  </a:lnTo>
                  <a:lnTo>
                    <a:pt x="210" y="99"/>
                  </a:lnTo>
                  <a:lnTo>
                    <a:pt x="201" y="98"/>
                  </a:lnTo>
                  <a:lnTo>
                    <a:pt x="192" y="95"/>
                  </a:lnTo>
                  <a:lnTo>
                    <a:pt x="185" y="92"/>
                  </a:lnTo>
                  <a:lnTo>
                    <a:pt x="179" y="91"/>
                  </a:lnTo>
                  <a:lnTo>
                    <a:pt x="173" y="89"/>
                  </a:lnTo>
                  <a:lnTo>
                    <a:pt x="168" y="89"/>
                  </a:lnTo>
                  <a:lnTo>
                    <a:pt x="163" y="91"/>
                  </a:lnTo>
                  <a:lnTo>
                    <a:pt x="159" y="93"/>
                  </a:lnTo>
                  <a:lnTo>
                    <a:pt x="150" y="102"/>
                  </a:lnTo>
                  <a:lnTo>
                    <a:pt x="140" y="112"/>
                  </a:lnTo>
                  <a:lnTo>
                    <a:pt x="133" y="122"/>
                  </a:lnTo>
                  <a:lnTo>
                    <a:pt x="130" y="135"/>
                  </a:lnTo>
                  <a:lnTo>
                    <a:pt x="129" y="148"/>
                  </a:lnTo>
                  <a:lnTo>
                    <a:pt x="124" y="157"/>
                  </a:lnTo>
                  <a:lnTo>
                    <a:pt x="119" y="164"/>
                  </a:lnTo>
                  <a:lnTo>
                    <a:pt x="113" y="169"/>
                  </a:lnTo>
                  <a:lnTo>
                    <a:pt x="108" y="170"/>
                  </a:lnTo>
                  <a:lnTo>
                    <a:pt x="104" y="170"/>
                  </a:lnTo>
                  <a:lnTo>
                    <a:pt x="98" y="171"/>
                  </a:lnTo>
                  <a:lnTo>
                    <a:pt x="90" y="176"/>
                  </a:lnTo>
                  <a:lnTo>
                    <a:pt x="80" y="183"/>
                  </a:lnTo>
                  <a:lnTo>
                    <a:pt x="68" y="190"/>
                  </a:lnTo>
                  <a:lnTo>
                    <a:pt x="58" y="199"/>
                  </a:lnTo>
                  <a:lnTo>
                    <a:pt x="53" y="209"/>
                  </a:lnTo>
                  <a:lnTo>
                    <a:pt x="55" y="221"/>
                  </a:lnTo>
                  <a:lnTo>
                    <a:pt x="58" y="232"/>
                  </a:lnTo>
                  <a:lnTo>
                    <a:pt x="62" y="242"/>
                  </a:lnTo>
                  <a:lnTo>
                    <a:pt x="69" y="249"/>
                  </a:lnTo>
                  <a:lnTo>
                    <a:pt x="78" y="254"/>
                  </a:lnTo>
                  <a:lnTo>
                    <a:pt x="85" y="258"/>
                  </a:lnTo>
                  <a:lnTo>
                    <a:pt x="91" y="258"/>
                  </a:lnTo>
                  <a:lnTo>
                    <a:pt x="97" y="255"/>
                  </a:lnTo>
                  <a:lnTo>
                    <a:pt x="100" y="252"/>
                  </a:lnTo>
                  <a:lnTo>
                    <a:pt x="101" y="257"/>
                  </a:lnTo>
                  <a:lnTo>
                    <a:pt x="100" y="261"/>
                  </a:lnTo>
                  <a:lnTo>
                    <a:pt x="100" y="264"/>
                  </a:lnTo>
                  <a:lnTo>
                    <a:pt x="100" y="265"/>
                  </a:lnTo>
                  <a:lnTo>
                    <a:pt x="98" y="270"/>
                  </a:lnTo>
                  <a:lnTo>
                    <a:pt x="95" y="274"/>
                  </a:lnTo>
                  <a:lnTo>
                    <a:pt x="90" y="277"/>
                  </a:lnTo>
                  <a:lnTo>
                    <a:pt x="82" y="278"/>
                  </a:lnTo>
                  <a:lnTo>
                    <a:pt x="72" y="277"/>
                  </a:lnTo>
                  <a:lnTo>
                    <a:pt x="62" y="275"/>
                  </a:lnTo>
                  <a:lnTo>
                    <a:pt x="53" y="275"/>
                  </a:lnTo>
                  <a:lnTo>
                    <a:pt x="49" y="275"/>
                  </a:lnTo>
                  <a:lnTo>
                    <a:pt x="43" y="277"/>
                  </a:lnTo>
                  <a:lnTo>
                    <a:pt x="36" y="278"/>
                  </a:lnTo>
                  <a:lnTo>
                    <a:pt x="29" y="280"/>
                  </a:lnTo>
                  <a:lnTo>
                    <a:pt x="22" y="283"/>
                  </a:lnTo>
                  <a:lnTo>
                    <a:pt x="16" y="284"/>
                  </a:lnTo>
                  <a:lnTo>
                    <a:pt x="12" y="288"/>
                  </a:lnTo>
                  <a:lnTo>
                    <a:pt x="7" y="291"/>
                  </a:lnTo>
                  <a:lnTo>
                    <a:pt x="3" y="300"/>
                  </a:lnTo>
                  <a:lnTo>
                    <a:pt x="0" y="309"/>
                  </a:lnTo>
                  <a:lnTo>
                    <a:pt x="0" y="319"/>
                  </a:lnTo>
                  <a:lnTo>
                    <a:pt x="3" y="329"/>
                  </a:lnTo>
                  <a:lnTo>
                    <a:pt x="7" y="343"/>
                  </a:lnTo>
                  <a:lnTo>
                    <a:pt x="12" y="365"/>
                  </a:lnTo>
                  <a:lnTo>
                    <a:pt x="17" y="387"/>
                  </a:lnTo>
                  <a:lnTo>
                    <a:pt x="25" y="401"/>
                  </a:lnTo>
                  <a:lnTo>
                    <a:pt x="29" y="410"/>
                  </a:lnTo>
                  <a:lnTo>
                    <a:pt x="30" y="417"/>
                  </a:lnTo>
                  <a:lnTo>
                    <a:pt x="27" y="424"/>
                  </a:lnTo>
                  <a:lnTo>
                    <a:pt x="23" y="430"/>
                  </a:lnTo>
                  <a:lnTo>
                    <a:pt x="19" y="441"/>
                  </a:lnTo>
                  <a:lnTo>
                    <a:pt x="14" y="460"/>
                  </a:lnTo>
                  <a:lnTo>
                    <a:pt x="13" y="482"/>
                  </a:lnTo>
                  <a:lnTo>
                    <a:pt x="14" y="495"/>
                  </a:lnTo>
                  <a:lnTo>
                    <a:pt x="19" y="504"/>
                  </a:lnTo>
                  <a:lnTo>
                    <a:pt x="26" y="514"/>
                  </a:lnTo>
                  <a:lnTo>
                    <a:pt x="33" y="522"/>
                  </a:lnTo>
                  <a:lnTo>
                    <a:pt x="42" y="525"/>
                  </a:lnTo>
                  <a:lnTo>
                    <a:pt x="51" y="528"/>
                  </a:lnTo>
                  <a:lnTo>
                    <a:pt x="58" y="531"/>
                  </a:lnTo>
                  <a:lnTo>
                    <a:pt x="64" y="532"/>
                  </a:lnTo>
                  <a:lnTo>
                    <a:pt x="69" y="525"/>
                  </a:lnTo>
                  <a:lnTo>
                    <a:pt x="75" y="512"/>
                  </a:lnTo>
                  <a:lnTo>
                    <a:pt x="81" y="501"/>
                  </a:lnTo>
                  <a:lnTo>
                    <a:pt x="82" y="491"/>
                  </a:lnTo>
                  <a:lnTo>
                    <a:pt x="82" y="483"/>
                  </a:lnTo>
                  <a:lnTo>
                    <a:pt x="81" y="483"/>
                  </a:lnTo>
                  <a:lnTo>
                    <a:pt x="84" y="491"/>
                  </a:lnTo>
                  <a:lnTo>
                    <a:pt x="85" y="501"/>
                  </a:lnTo>
                  <a:lnTo>
                    <a:pt x="85" y="509"/>
                  </a:lnTo>
                  <a:lnTo>
                    <a:pt x="84" y="519"/>
                  </a:lnTo>
                  <a:lnTo>
                    <a:pt x="82" y="534"/>
                  </a:lnTo>
                  <a:lnTo>
                    <a:pt x="80" y="548"/>
                  </a:lnTo>
                  <a:lnTo>
                    <a:pt x="78" y="560"/>
                  </a:lnTo>
                  <a:lnTo>
                    <a:pt x="77" y="570"/>
                  </a:lnTo>
                  <a:lnTo>
                    <a:pt x="75" y="584"/>
                  </a:lnTo>
                  <a:lnTo>
                    <a:pt x="75" y="599"/>
                  </a:lnTo>
                  <a:lnTo>
                    <a:pt x="80" y="610"/>
                  </a:lnTo>
                  <a:lnTo>
                    <a:pt x="85" y="623"/>
                  </a:lnTo>
                  <a:lnTo>
                    <a:pt x="90" y="638"/>
                  </a:lnTo>
                  <a:lnTo>
                    <a:pt x="97" y="654"/>
                  </a:lnTo>
                  <a:lnTo>
                    <a:pt x="108" y="665"/>
                  </a:lnTo>
                  <a:lnTo>
                    <a:pt x="121" y="674"/>
                  </a:lnTo>
                  <a:lnTo>
                    <a:pt x="132" y="681"/>
                  </a:lnTo>
                  <a:lnTo>
                    <a:pt x="139" y="687"/>
                  </a:lnTo>
                  <a:lnTo>
                    <a:pt x="140" y="688"/>
                  </a:lnTo>
                  <a:close/>
                </a:path>
              </a:pathLst>
            </a:custGeom>
            <a:solidFill>
              <a:srgbClr val="CC6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2" name="Freeform 21"/>
            <p:cNvSpPr>
              <a:spLocks/>
            </p:cNvSpPr>
            <p:nvPr/>
          </p:nvSpPr>
          <p:spPr bwMode="auto">
            <a:xfrm>
              <a:off x="302" y="735"/>
              <a:ext cx="445" cy="520"/>
            </a:xfrm>
            <a:custGeom>
              <a:avLst/>
              <a:gdLst>
                <a:gd name="T0" fmla="*/ 173 w 445"/>
                <a:gd name="T1" fmla="*/ 35 h 520"/>
                <a:gd name="T2" fmla="*/ 192 w 445"/>
                <a:gd name="T3" fmla="*/ 32 h 520"/>
                <a:gd name="T4" fmla="*/ 210 w 445"/>
                <a:gd name="T5" fmla="*/ 30 h 520"/>
                <a:gd name="T6" fmla="*/ 221 w 445"/>
                <a:gd name="T7" fmla="*/ 32 h 520"/>
                <a:gd name="T8" fmla="*/ 233 w 445"/>
                <a:gd name="T9" fmla="*/ 33 h 520"/>
                <a:gd name="T10" fmla="*/ 244 w 445"/>
                <a:gd name="T11" fmla="*/ 30 h 520"/>
                <a:gd name="T12" fmla="*/ 257 w 445"/>
                <a:gd name="T13" fmla="*/ 26 h 520"/>
                <a:gd name="T14" fmla="*/ 275 w 445"/>
                <a:gd name="T15" fmla="*/ 17 h 520"/>
                <a:gd name="T16" fmla="*/ 292 w 445"/>
                <a:gd name="T17" fmla="*/ 10 h 520"/>
                <a:gd name="T18" fmla="*/ 304 w 445"/>
                <a:gd name="T19" fmla="*/ 6 h 520"/>
                <a:gd name="T20" fmla="*/ 315 w 445"/>
                <a:gd name="T21" fmla="*/ 0 h 520"/>
                <a:gd name="T22" fmla="*/ 322 w 445"/>
                <a:gd name="T23" fmla="*/ 10 h 520"/>
                <a:gd name="T24" fmla="*/ 341 w 445"/>
                <a:gd name="T25" fmla="*/ 32 h 520"/>
                <a:gd name="T26" fmla="*/ 367 w 445"/>
                <a:gd name="T27" fmla="*/ 58 h 520"/>
                <a:gd name="T28" fmla="*/ 393 w 445"/>
                <a:gd name="T29" fmla="*/ 75 h 520"/>
                <a:gd name="T30" fmla="*/ 415 w 445"/>
                <a:gd name="T31" fmla="*/ 85 h 520"/>
                <a:gd name="T32" fmla="*/ 431 w 445"/>
                <a:gd name="T33" fmla="*/ 95 h 520"/>
                <a:gd name="T34" fmla="*/ 441 w 445"/>
                <a:gd name="T35" fmla="*/ 103 h 520"/>
                <a:gd name="T36" fmla="*/ 445 w 445"/>
                <a:gd name="T37" fmla="*/ 106 h 520"/>
                <a:gd name="T38" fmla="*/ 439 w 445"/>
                <a:gd name="T39" fmla="*/ 113 h 520"/>
                <a:gd name="T40" fmla="*/ 425 w 445"/>
                <a:gd name="T41" fmla="*/ 127 h 520"/>
                <a:gd name="T42" fmla="*/ 408 w 445"/>
                <a:gd name="T43" fmla="*/ 147 h 520"/>
                <a:gd name="T44" fmla="*/ 393 w 445"/>
                <a:gd name="T45" fmla="*/ 163 h 520"/>
                <a:gd name="T46" fmla="*/ 366 w 445"/>
                <a:gd name="T47" fmla="*/ 204 h 520"/>
                <a:gd name="T48" fmla="*/ 318 w 445"/>
                <a:gd name="T49" fmla="*/ 282 h 520"/>
                <a:gd name="T50" fmla="*/ 272 w 445"/>
                <a:gd name="T51" fmla="*/ 361 h 520"/>
                <a:gd name="T52" fmla="*/ 249 w 445"/>
                <a:gd name="T53" fmla="*/ 409 h 520"/>
                <a:gd name="T54" fmla="*/ 238 w 445"/>
                <a:gd name="T55" fmla="*/ 436 h 520"/>
                <a:gd name="T56" fmla="*/ 223 w 445"/>
                <a:gd name="T57" fmla="*/ 467 h 520"/>
                <a:gd name="T58" fmla="*/ 207 w 445"/>
                <a:gd name="T59" fmla="*/ 493 h 520"/>
                <a:gd name="T60" fmla="*/ 199 w 445"/>
                <a:gd name="T61" fmla="*/ 503 h 520"/>
                <a:gd name="T62" fmla="*/ 191 w 445"/>
                <a:gd name="T63" fmla="*/ 511 h 520"/>
                <a:gd name="T64" fmla="*/ 168 w 445"/>
                <a:gd name="T65" fmla="*/ 520 h 520"/>
                <a:gd name="T66" fmla="*/ 149 w 445"/>
                <a:gd name="T67" fmla="*/ 517 h 520"/>
                <a:gd name="T68" fmla="*/ 123 w 445"/>
                <a:gd name="T69" fmla="*/ 508 h 520"/>
                <a:gd name="T70" fmla="*/ 98 w 445"/>
                <a:gd name="T71" fmla="*/ 500 h 520"/>
                <a:gd name="T72" fmla="*/ 78 w 445"/>
                <a:gd name="T73" fmla="*/ 494 h 520"/>
                <a:gd name="T74" fmla="*/ 58 w 445"/>
                <a:gd name="T75" fmla="*/ 485 h 520"/>
                <a:gd name="T76" fmla="*/ 33 w 445"/>
                <a:gd name="T77" fmla="*/ 469 h 520"/>
                <a:gd name="T78" fmla="*/ 12 w 445"/>
                <a:gd name="T79" fmla="*/ 454 h 520"/>
                <a:gd name="T80" fmla="*/ 0 w 445"/>
                <a:gd name="T81" fmla="*/ 442 h 520"/>
                <a:gd name="T82" fmla="*/ 20 w 445"/>
                <a:gd name="T83" fmla="*/ 396 h 520"/>
                <a:gd name="T84" fmla="*/ 69 w 445"/>
                <a:gd name="T85" fmla="*/ 303 h 520"/>
                <a:gd name="T86" fmla="*/ 121 w 445"/>
                <a:gd name="T87" fmla="*/ 208 h 520"/>
                <a:gd name="T88" fmla="*/ 150 w 445"/>
                <a:gd name="T89" fmla="*/ 156 h 520"/>
                <a:gd name="T90" fmla="*/ 163 w 445"/>
                <a:gd name="T91" fmla="*/ 120 h 520"/>
                <a:gd name="T92" fmla="*/ 169 w 445"/>
                <a:gd name="T93" fmla="*/ 84 h 520"/>
                <a:gd name="T94" fmla="*/ 173 w 445"/>
                <a:gd name="T95" fmla="*/ 49 h 520"/>
                <a:gd name="T96" fmla="*/ 171 w 445"/>
                <a:gd name="T97" fmla="*/ 36 h 52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45"/>
                <a:gd name="T148" fmla="*/ 0 h 520"/>
                <a:gd name="T149" fmla="*/ 445 w 445"/>
                <a:gd name="T150" fmla="*/ 520 h 52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45" h="520">
                  <a:moveTo>
                    <a:pt x="171" y="36"/>
                  </a:moveTo>
                  <a:lnTo>
                    <a:pt x="173" y="35"/>
                  </a:lnTo>
                  <a:lnTo>
                    <a:pt x="181" y="33"/>
                  </a:lnTo>
                  <a:lnTo>
                    <a:pt x="192" y="32"/>
                  </a:lnTo>
                  <a:lnTo>
                    <a:pt x="204" y="30"/>
                  </a:lnTo>
                  <a:lnTo>
                    <a:pt x="210" y="30"/>
                  </a:lnTo>
                  <a:lnTo>
                    <a:pt x="215" y="32"/>
                  </a:lnTo>
                  <a:lnTo>
                    <a:pt x="221" y="32"/>
                  </a:lnTo>
                  <a:lnTo>
                    <a:pt x="227" y="32"/>
                  </a:lnTo>
                  <a:lnTo>
                    <a:pt x="233" y="33"/>
                  </a:lnTo>
                  <a:lnTo>
                    <a:pt x="238" y="32"/>
                  </a:lnTo>
                  <a:lnTo>
                    <a:pt x="244" y="30"/>
                  </a:lnTo>
                  <a:lnTo>
                    <a:pt x="250" y="29"/>
                  </a:lnTo>
                  <a:lnTo>
                    <a:pt x="257" y="26"/>
                  </a:lnTo>
                  <a:lnTo>
                    <a:pt x="266" y="22"/>
                  </a:lnTo>
                  <a:lnTo>
                    <a:pt x="275" y="17"/>
                  </a:lnTo>
                  <a:lnTo>
                    <a:pt x="285" y="15"/>
                  </a:lnTo>
                  <a:lnTo>
                    <a:pt x="292" y="10"/>
                  </a:lnTo>
                  <a:lnTo>
                    <a:pt x="299" y="9"/>
                  </a:lnTo>
                  <a:lnTo>
                    <a:pt x="304" y="6"/>
                  </a:lnTo>
                  <a:lnTo>
                    <a:pt x="305" y="6"/>
                  </a:lnTo>
                  <a:lnTo>
                    <a:pt x="315" y="0"/>
                  </a:lnTo>
                  <a:lnTo>
                    <a:pt x="317" y="3"/>
                  </a:lnTo>
                  <a:lnTo>
                    <a:pt x="322" y="10"/>
                  </a:lnTo>
                  <a:lnTo>
                    <a:pt x="331" y="20"/>
                  </a:lnTo>
                  <a:lnTo>
                    <a:pt x="341" y="32"/>
                  </a:lnTo>
                  <a:lnTo>
                    <a:pt x="354" y="45"/>
                  </a:lnTo>
                  <a:lnTo>
                    <a:pt x="367" y="58"/>
                  </a:lnTo>
                  <a:lnTo>
                    <a:pt x="380" y="68"/>
                  </a:lnTo>
                  <a:lnTo>
                    <a:pt x="393" y="75"/>
                  </a:lnTo>
                  <a:lnTo>
                    <a:pt x="405" y="81"/>
                  </a:lnTo>
                  <a:lnTo>
                    <a:pt x="415" y="85"/>
                  </a:lnTo>
                  <a:lnTo>
                    <a:pt x="423" y="91"/>
                  </a:lnTo>
                  <a:lnTo>
                    <a:pt x="431" y="95"/>
                  </a:lnTo>
                  <a:lnTo>
                    <a:pt x="436" y="100"/>
                  </a:lnTo>
                  <a:lnTo>
                    <a:pt x="441" y="103"/>
                  </a:lnTo>
                  <a:lnTo>
                    <a:pt x="444" y="106"/>
                  </a:lnTo>
                  <a:lnTo>
                    <a:pt x="445" y="106"/>
                  </a:lnTo>
                  <a:lnTo>
                    <a:pt x="444" y="107"/>
                  </a:lnTo>
                  <a:lnTo>
                    <a:pt x="439" y="113"/>
                  </a:lnTo>
                  <a:lnTo>
                    <a:pt x="432" y="118"/>
                  </a:lnTo>
                  <a:lnTo>
                    <a:pt x="425" y="127"/>
                  </a:lnTo>
                  <a:lnTo>
                    <a:pt x="416" y="137"/>
                  </a:lnTo>
                  <a:lnTo>
                    <a:pt x="408" y="147"/>
                  </a:lnTo>
                  <a:lnTo>
                    <a:pt x="399" y="156"/>
                  </a:lnTo>
                  <a:lnTo>
                    <a:pt x="393" y="163"/>
                  </a:lnTo>
                  <a:lnTo>
                    <a:pt x="383" y="178"/>
                  </a:lnTo>
                  <a:lnTo>
                    <a:pt x="366" y="204"/>
                  </a:lnTo>
                  <a:lnTo>
                    <a:pt x="343" y="240"/>
                  </a:lnTo>
                  <a:lnTo>
                    <a:pt x="318" y="282"/>
                  </a:lnTo>
                  <a:lnTo>
                    <a:pt x="293" y="322"/>
                  </a:lnTo>
                  <a:lnTo>
                    <a:pt x="272" y="361"/>
                  </a:lnTo>
                  <a:lnTo>
                    <a:pt x="256" y="390"/>
                  </a:lnTo>
                  <a:lnTo>
                    <a:pt x="249" y="409"/>
                  </a:lnTo>
                  <a:lnTo>
                    <a:pt x="244" y="422"/>
                  </a:lnTo>
                  <a:lnTo>
                    <a:pt x="238" y="436"/>
                  </a:lnTo>
                  <a:lnTo>
                    <a:pt x="230" y="451"/>
                  </a:lnTo>
                  <a:lnTo>
                    <a:pt x="223" y="467"/>
                  </a:lnTo>
                  <a:lnTo>
                    <a:pt x="214" y="481"/>
                  </a:lnTo>
                  <a:lnTo>
                    <a:pt x="207" y="493"/>
                  </a:lnTo>
                  <a:lnTo>
                    <a:pt x="201" y="500"/>
                  </a:lnTo>
                  <a:lnTo>
                    <a:pt x="199" y="503"/>
                  </a:lnTo>
                  <a:lnTo>
                    <a:pt x="197" y="506"/>
                  </a:lnTo>
                  <a:lnTo>
                    <a:pt x="191" y="511"/>
                  </a:lnTo>
                  <a:lnTo>
                    <a:pt x="181" y="517"/>
                  </a:lnTo>
                  <a:lnTo>
                    <a:pt x="168" y="520"/>
                  </a:lnTo>
                  <a:lnTo>
                    <a:pt x="159" y="519"/>
                  </a:lnTo>
                  <a:lnTo>
                    <a:pt x="149" y="517"/>
                  </a:lnTo>
                  <a:lnTo>
                    <a:pt x="136" y="513"/>
                  </a:lnTo>
                  <a:lnTo>
                    <a:pt x="123" y="508"/>
                  </a:lnTo>
                  <a:lnTo>
                    <a:pt x="110" y="504"/>
                  </a:lnTo>
                  <a:lnTo>
                    <a:pt x="98" y="500"/>
                  </a:lnTo>
                  <a:lnTo>
                    <a:pt x="87" y="497"/>
                  </a:lnTo>
                  <a:lnTo>
                    <a:pt x="78" y="494"/>
                  </a:lnTo>
                  <a:lnTo>
                    <a:pt x="69" y="491"/>
                  </a:lnTo>
                  <a:lnTo>
                    <a:pt x="58" y="485"/>
                  </a:lnTo>
                  <a:lnTo>
                    <a:pt x="46" y="478"/>
                  </a:lnTo>
                  <a:lnTo>
                    <a:pt x="33" y="469"/>
                  </a:lnTo>
                  <a:lnTo>
                    <a:pt x="22" y="462"/>
                  </a:lnTo>
                  <a:lnTo>
                    <a:pt x="12" y="454"/>
                  </a:lnTo>
                  <a:lnTo>
                    <a:pt x="4" y="446"/>
                  </a:lnTo>
                  <a:lnTo>
                    <a:pt x="0" y="442"/>
                  </a:lnTo>
                  <a:lnTo>
                    <a:pt x="6" y="428"/>
                  </a:lnTo>
                  <a:lnTo>
                    <a:pt x="20" y="396"/>
                  </a:lnTo>
                  <a:lnTo>
                    <a:pt x="43" y="352"/>
                  </a:lnTo>
                  <a:lnTo>
                    <a:pt x="69" y="303"/>
                  </a:lnTo>
                  <a:lnTo>
                    <a:pt x="97" y="253"/>
                  </a:lnTo>
                  <a:lnTo>
                    <a:pt x="121" y="208"/>
                  </a:lnTo>
                  <a:lnTo>
                    <a:pt x="140" y="173"/>
                  </a:lnTo>
                  <a:lnTo>
                    <a:pt x="150" y="156"/>
                  </a:lnTo>
                  <a:lnTo>
                    <a:pt x="159" y="139"/>
                  </a:lnTo>
                  <a:lnTo>
                    <a:pt x="163" y="120"/>
                  </a:lnTo>
                  <a:lnTo>
                    <a:pt x="166" y="101"/>
                  </a:lnTo>
                  <a:lnTo>
                    <a:pt x="169" y="84"/>
                  </a:lnTo>
                  <a:lnTo>
                    <a:pt x="173" y="64"/>
                  </a:lnTo>
                  <a:lnTo>
                    <a:pt x="173" y="49"/>
                  </a:lnTo>
                  <a:lnTo>
                    <a:pt x="172" y="39"/>
                  </a:lnTo>
                  <a:lnTo>
                    <a:pt x="171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3" name="Freeform 20"/>
            <p:cNvSpPr>
              <a:spLocks/>
            </p:cNvSpPr>
            <p:nvPr/>
          </p:nvSpPr>
          <p:spPr bwMode="auto">
            <a:xfrm>
              <a:off x="708" y="361"/>
              <a:ext cx="231" cy="407"/>
            </a:xfrm>
            <a:custGeom>
              <a:avLst/>
              <a:gdLst>
                <a:gd name="T0" fmla="*/ 58 w 231"/>
                <a:gd name="T1" fmla="*/ 4 h 407"/>
                <a:gd name="T2" fmla="*/ 68 w 231"/>
                <a:gd name="T3" fmla="*/ 33 h 407"/>
                <a:gd name="T4" fmla="*/ 84 w 231"/>
                <a:gd name="T5" fmla="*/ 74 h 407"/>
                <a:gd name="T6" fmla="*/ 106 w 231"/>
                <a:gd name="T7" fmla="*/ 113 h 407"/>
                <a:gd name="T8" fmla="*/ 130 w 231"/>
                <a:gd name="T9" fmla="*/ 139 h 407"/>
                <a:gd name="T10" fmla="*/ 166 w 231"/>
                <a:gd name="T11" fmla="*/ 169 h 407"/>
                <a:gd name="T12" fmla="*/ 204 w 231"/>
                <a:gd name="T13" fmla="*/ 199 h 407"/>
                <a:gd name="T14" fmla="*/ 227 w 231"/>
                <a:gd name="T15" fmla="*/ 220 h 407"/>
                <a:gd name="T16" fmla="*/ 231 w 231"/>
                <a:gd name="T17" fmla="*/ 233 h 407"/>
                <a:gd name="T18" fmla="*/ 223 w 231"/>
                <a:gd name="T19" fmla="*/ 285 h 407"/>
                <a:gd name="T20" fmla="*/ 207 w 231"/>
                <a:gd name="T21" fmla="*/ 311 h 407"/>
                <a:gd name="T22" fmla="*/ 181 w 231"/>
                <a:gd name="T23" fmla="*/ 335 h 407"/>
                <a:gd name="T24" fmla="*/ 150 w 231"/>
                <a:gd name="T25" fmla="*/ 364 h 407"/>
                <a:gd name="T26" fmla="*/ 126 w 231"/>
                <a:gd name="T27" fmla="*/ 387 h 407"/>
                <a:gd name="T28" fmla="*/ 111 w 231"/>
                <a:gd name="T29" fmla="*/ 396 h 407"/>
                <a:gd name="T30" fmla="*/ 98 w 231"/>
                <a:gd name="T31" fmla="*/ 402 h 407"/>
                <a:gd name="T32" fmla="*/ 85 w 231"/>
                <a:gd name="T33" fmla="*/ 406 h 407"/>
                <a:gd name="T34" fmla="*/ 75 w 231"/>
                <a:gd name="T35" fmla="*/ 407 h 407"/>
                <a:gd name="T36" fmla="*/ 67 w 231"/>
                <a:gd name="T37" fmla="*/ 404 h 407"/>
                <a:gd name="T38" fmla="*/ 46 w 231"/>
                <a:gd name="T39" fmla="*/ 387 h 407"/>
                <a:gd name="T40" fmla="*/ 23 w 231"/>
                <a:gd name="T41" fmla="*/ 365 h 407"/>
                <a:gd name="T42" fmla="*/ 6 w 231"/>
                <a:gd name="T43" fmla="*/ 348 h 407"/>
                <a:gd name="T44" fmla="*/ 2 w 231"/>
                <a:gd name="T45" fmla="*/ 342 h 407"/>
                <a:gd name="T46" fmla="*/ 0 w 231"/>
                <a:gd name="T47" fmla="*/ 329 h 407"/>
                <a:gd name="T48" fmla="*/ 10 w 231"/>
                <a:gd name="T49" fmla="*/ 316 h 407"/>
                <a:gd name="T50" fmla="*/ 22 w 231"/>
                <a:gd name="T51" fmla="*/ 295 h 407"/>
                <a:gd name="T52" fmla="*/ 36 w 231"/>
                <a:gd name="T53" fmla="*/ 256 h 407"/>
                <a:gd name="T54" fmla="*/ 35 w 231"/>
                <a:gd name="T55" fmla="*/ 212 h 407"/>
                <a:gd name="T56" fmla="*/ 36 w 231"/>
                <a:gd name="T57" fmla="*/ 199 h 407"/>
                <a:gd name="T58" fmla="*/ 49 w 231"/>
                <a:gd name="T59" fmla="*/ 176 h 407"/>
                <a:gd name="T60" fmla="*/ 62 w 231"/>
                <a:gd name="T61" fmla="*/ 157 h 407"/>
                <a:gd name="T62" fmla="*/ 67 w 231"/>
                <a:gd name="T63" fmla="*/ 113 h 407"/>
                <a:gd name="T64" fmla="*/ 64 w 231"/>
                <a:gd name="T65" fmla="*/ 81 h 407"/>
                <a:gd name="T66" fmla="*/ 59 w 231"/>
                <a:gd name="T67" fmla="*/ 74 h 407"/>
                <a:gd name="T68" fmla="*/ 55 w 231"/>
                <a:gd name="T69" fmla="*/ 35 h 407"/>
                <a:gd name="T70" fmla="*/ 56 w 231"/>
                <a:gd name="T71" fmla="*/ 4 h 40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1"/>
                <a:gd name="T109" fmla="*/ 0 h 407"/>
                <a:gd name="T110" fmla="*/ 231 w 231"/>
                <a:gd name="T111" fmla="*/ 407 h 40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1" h="407">
                  <a:moveTo>
                    <a:pt x="56" y="0"/>
                  </a:moveTo>
                  <a:lnTo>
                    <a:pt x="58" y="4"/>
                  </a:lnTo>
                  <a:lnTo>
                    <a:pt x="62" y="16"/>
                  </a:lnTo>
                  <a:lnTo>
                    <a:pt x="68" y="33"/>
                  </a:lnTo>
                  <a:lnTo>
                    <a:pt x="75" y="52"/>
                  </a:lnTo>
                  <a:lnTo>
                    <a:pt x="84" y="74"/>
                  </a:lnTo>
                  <a:lnTo>
                    <a:pt x="96" y="94"/>
                  </a:lnTo>
                  <a:lnTo>
                    <a:pt x="106" y="113"/>
                  </a:lnTo>
                  <a:lnTo>
                    <a:pt x="117" y="126"/>
                  </a:lnTo>
                  <a:lnTo>
                    <a:pt x="130" y="139"/>
                  </a:lnTo>
                  <a:lnTo>
                    <a:pt x="148" y="153"/>
                  </a:lnTo>
                  <a:lnTo>
                    <a:pt x="166" y="169"/>
                  </a:lnTo>
                  <a:lnTo>
                    <a:pt x="185" y="185"/>
                  </a:lnTo>
                  <a:lnTo>
                    <a:pt x="204" y="199"/>
                  </a:lnTo>
                  <a:lnTo>
                    <a:pt x="218" y="211"/>
                  </a:lnTo>
                  <a:lnTo>
                    <a:pt x="227" y="220"/>
                  </a:lnTo>
                  <a:lnTo>
                    <a:pt x="231" y="222"/>
                  </a:lnTo>
                  <a:lnTo>
                    <a:pt x="231" y="233"/>
                  </a:lnTo>
                  <a:lnTo>
                    <a:pt x="228" y="257"/>
                  </a:lnTo>
                  <a:lnTo>
                    <a:pt x="223" y="285"/>
                  </a:lnTo>
                  <a:lnTo>
                    <a:pt x="214" y="303"/>
                  </a:lnTo>
                  <a:lnTo>
                    <a:pt x="207" y="311"/>
                  </a:lnTo>
                  <a:lnTo>
                    <a:pt x="195" y="322"/>
                  </a:lnTo>
                  <a:lnTo>
                    <a:pt x="181" y="335"/>
                  </a:lnTo>
                  <a:lnTo>
                    <a:pt x="166" y="350"/>
                  </a:lnTo>
                  <a:lnTo>
                    <a:pt x="150" y="364"/>
                  </a:lnTo>
                  <a:lnTo>
                    <a:pt x="137" y="377"/>
                  </a:lnTo>
                  <a:lnTo>
                    <a:pt x="126" y="387"/>
                  </a:lnTo>
                  <a:lnTo>
                    <a:pt x="117" y="393"/>
                  </a:lnTo>
                  <a:lnTo>
                    <a:pt x="111" y="396"/>
                  </a:lnTo>
                  <a:lnTo>
                    <a:pt x="104" y="400"/>
                  </a:lnTo>
                  <a:lnTo>
                    <a:pt x="98" y="402"/>
                  </a:lnTo>
                  <a:lnTo>
                    <a:pt x="91" y="404"/>
                  </a:lnTo>
                  <a:lnTo>
                    <a:pt x="85" y="406"/>
                  </a:lnTo>
                  <a:lnTo>
                    <a:pt x="80" y="406"/>
                  </a:lnTo>
                  <a:lnTo>
                    <a:pt x="75" y="407"/>
                  </a:lnTo>
                  <a:lnTo>
                    <a:pt x="72" y="407"/>
                  </a:lnTo>
                  <a:lnTo>
                    <a:pt x="67" y="404"/>
                  </a:lnTo>
                  <a:lnTo>
                    <a:pt x="58" y="397"/>
                  </a:lnTo>
                  <a:lnTo>
                    <a:pt x="46" y="387"/>
                  </a:lnTo>
                  <a:lnTo>
                    <a:pt x="35" y="376"/>
                  </a:lnTo>
                  <a:lnTo>
                    <a:pt x="23" y="365"/>
                  </a:lnTo>
                  <a:lnTo>
                    <a:pt x="13" y="355"/>
                  </a:lnTo>
                  <a:lnTo>
                    <a:pt x="6" y="348"/>
                  </a:lnTo>
                  <a:lnTo>
                    <a:pt x="3" y="345"/>
                  </a:lnTo>
                  <a:lnTo>
                    <a:pt x="2" y="342"/>
                  </a:lnTo>
                  <a:lnTo>
                    <a:pt x="0" y="337"/>
                  </a:lnTo>
                  <a:lnTo>
                    <a:pt x="0" y="329"/>
                  </a:lnTo>
                  <a:lnTo>
                    <a:pt x="4" y="324"/>
                  </a:lnTo>
                  <a:lnTo>
                    <a:pt x="10" y="316"/>
                  </a:lnTo>
                  <a:lnTo>
                    <a:pt x="16" y="306"/>
                  </a:lnTo>
                  <a:lnTo>
                    <a:pt x="22" y="295"/>
                  </a:lnTo>
                  <a:lnTo>
                    <a:pt x="29" y="279"/>
                  </a:lnTo>
                  <a:lnTo>
                    <a:pt x="36" y="256"/>
                  </a:lnTo>
                  <a:lnTo>
                    <a:pt x="36" y="231"/>
                  </a:lnTo>
                  <a:lnTo>
                    <a:pt x="35" y="212"/>
                  </a:lnTo>
                  <a:lnTo>
                    <a:pt x="33" y="204"/>
                  </a:lnTo>
                  <a:lnTo>
                    <a:pt x="36" y="199"/>
                  </a:lnTo>
                  <a:lnTo>
                    <a:pt x="41" y="188"/>
                  </a:lnTo>
                  <a:lnTo>
                    <a:pt x="49" y="176"/>
                  </a:lnTo>
                  <a:lnTo>
                    <a:pt x="56" y="169"/>
                  </a:lnTo>
                  <a:lnTo>
                    <a:pt x="62" y="157"/>
                  </a:lnTo>
                  <a:lnTo>
                    <a:pt x="67" y="137"/>
                  </a:lnTo>
                  <a:lnTo>
                    <a:pt x="67" y="113"/>
                  </a:lnTo>
                  <a:lnTo>
                    <a:pt x="67" y="94"/>
                  </a:lnTo>
                  <a:lnTo>
                    <a:pt x="64" y="81"/>
                  </a:lnTo>
                  <a:lnTo>
                    <a:pt x="62" y="77"/>
                  </a:lnTo>
                  <a:lnTo>
                    <a:pt x="59" y="74"/>
                  </a:lnTo>
                  <a:lnTo>
                    <a:pt x="56" y="59"/>
                  </a:lnTo>
                  <a:lnTo>
                    <a:pt x="55" y="35"/>
                  </a:lnTo>
                  <a:lnTo>
                    <a:pt x="55" y="16"/>
                  </a:lnTo>
                  <a:lnTo>
                    <a:pt x="56" y="4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4" name="Freeform 19"/>
            <p:cNvSpPr>
              <a:spLocks/>
            </p:cNvSpPr>
            <p:nvPr/>
          </p:nvSpPr>
          <p:spPr bwMode="auto">
            <a:xfrm>
              <a:off x="834" y="235"/>
              <a:ext cx="750" cy="431"/>
            </a:xfrm>
            <a:custGeom>
              <a:avLst/>
              <a:gdLst>
                <a:gd name="T0" fmla="*/ 20 w 750"/>
                <a:gd name="T1" fmla="*/ 21 h 431"/>
                <a:gd name="T2" fmla="*/ 0 w 750"/>
                <a:gd name="T3" fmla="*/ 44 h 431"/>
                <a:gd name="T4" fmla="*/ 13 w 750"/>
                <a:gd name="T5" fmla="*/ 113 h 431"/>
                <a:gd name="T6" fmla="*/ 39 w 750"/>
                <a:gd name="T7" fmla="*/ 185 h 431"/>
                <a:gd name="T8" fmla="*/ 68 w 750"/>
                <a:gd name="T9" fmla="*/ 216 h 431"/>
                <a:gd name="T10" fmla="*/ 104 w 750"/>
                <a:gd name="T11" fmla="*/ 247 h 431"/>
                <a:gd name="T12" fmla="*/ 127 w 750"/>
                <a:gd name="T13" fmla="*/ 265 h 431"/>
                <a:gd name="T14" fmla="*/ 153 w 750"/>
                <a:gd name="T15" fmla="*/ 273 h 431"/>
                <a:gd name="T16" fmla="*/ 186 w 750"/>
                <a:gd name="T17" fmla="*/ 281 h 431"/>
                <a:gd name="T18" fmla="*/ 202 w 750"/>
                <a:gd name="T19" fmla="*/ 278 h 431"/>
                <a:gd name="T20" fmla="*/ 218 w 750"/>
                <a:gd name="T21" fmla="*/ 256 h 431"/>
                <a:gd name="T22" fmla="*/ 241 w 750"/>
                <a:gd name="T23" fmla="*/ 233 h 431"/>
                <a:gd name="T24" fmla="*/ 274 w 750"/>
                <a:gd name="T25" fmla="*/ 220 h 431"/>
                <a:gd name="T26" fmla="*/ 326 w 750"/>
                <a:gd name="T27" fmla="*/ 205 h 431"/>
                <a:gd name="T28" fmla="*/ 376 w 750"/>
                <a:gd name="T29" fmla="*/ 200 h 431"/>
                <a:gd name="T30" fmla="*/ 405 w 750"/>
                <a:gd name="T31" fmla="*/ 203 h 431"/>
                <a:gd name="T32" fmla="*/ 420 w 750"/>
                <a:gd name="T33" fmla="*/ 204 h 431"/>
                <a:gd name="T34" fmla="*/ 436 w 750"/>
                <a:gd name="T35" fmla="*/ 188 h 431"/>
                <a:gd name="T36" fmla="*/ 449 w 750"/>
                <a:gd name="T37" fmla="*/ 185 h 431"/>
                <a:gd name="T38" fmla="*/ 445 w 750"/>
                <a:gd name="T39" fmla="*/ 204 h 431"/>
                <a:gd name="T40" fmla="*/ 471 w 750"/>
                <a:gd name="T41" fmla="*/ 236 h 431"/>
                <a:gd name="T42" fmla="*/ 529 w 750"/>
                <a:gd name="T43" fmla="*/ 304 h 431"/>
                <a:gd name="T44" fmla="*/ 571 w 750"/>
                <a:gd name="T45" fmla="*/ 351 h 431"/>
                <a:gd name="T46" fmla="*/ 600 w 750"/>
                <a:gd name="T47" fmla="*/ 383 h 431"/>
                <a:gd name="T48" fmla="*/ 637 w 750"/>
                <a:gd name="T49" fmla="*/ 421 h 431"/>
                <a:gd name="T50" fmla="*/ 657 w 750"/>
                <a:gd name="T51" fmla="*/ 429 h 431"/>
                <a:gd name="T52" fmla="*/ 688 w 750"/>
                <a:gd name="T53" fmla="*/ 416 h 431"/>
                <a:gd name="T54" fmla="*/ 717 w 750"/>
                <a:gd name="T55" fmla="*/ 395 h 431"/>
                <a:gd name="T56" fmla="*/ 740 w 750"/>
                <a:gd name="T57" fmla="*/ 343 h 431"/>
                <a:gd name="T58" fmla="*/ 746 w 750"/>
                <a:gd name="T59" fmla="*/ 272 h 431"/>
                <a:gd name="T60" fmla="*/ 750 w 750"/>
                <a:gd name="T61" fmla="*/ 240 h 431"/>
                <a:gd name="T62" fmla="*/ 714 w 750"/>
                <a:gd name="T63" fmla="*/ 201 h 431"/>
                <a:gd name="T64" fmla="*/ 649 w 750"/>
                <a:gd name="T65" fmla="*/ 132 h 431"/>
                <a:gd name="T66" fmla="*/ 616 w 750"/>
                <a:gd name="T67" fmla="*/ 101 h 431"/>
                <a:gd name="T68" fmla="*/ 559 w 750"/>
                <a:gd name="T69" fmla="*/ 54 h 431"/>
                <a:gd name="T70" fmla="*/ 493 w 750"/>
                <a:gd name="T71" fmla="*/ 8 h 431"/>
                <a:gd name="T72" fmla="*/ 444 w 750"/>
                <a:gd name="T73" fmla="*/ 0 h 431"/>
                <a:gd name="T74" fmla="*/ 368 w 750"/>
                <a:gd name="T75" fmla="*/ 3 h 431"/>
                <a:gd name="T76" fmla="*/ 283 w 750"/>
                <a:gd name="T77" fmla="*/ 9 h 431"/>
                <a:gd name="T78" fmla="*/ 211 w 750"/>
                <a:gd name="T79" fmla="*/ 15 h 431"/>
                <a:gd name="T80" fmla="*/ 176 w 750"/>
                <a:gd name="T81" fmla="*/ 16 h 431"/>
                <a:gd name="T82" fmla="*/ 172 w 750"/>
                <a:gd name="T83" fmla="*/ 16 h 431"/>
                <a:gd name="T84" fmla="*/ 100 w 750"/>
                <a:gd name="T85" fmla="*/ 19 h 431"/>
                <a:gd name="T86" fmla="*/ 37 w 750"/>
                <a:gd name="T87" fmla="*/ 21 h 43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50"/>
                <a:gd name="T133" fmla="*/ 0 h 431"/>
                <a:gd name="T134" fmla="*/ 750 w 750"/>
                <a:gd name="T135" fmla="*/ 431 h 43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50" h="431">
                  <a:moveTo>
                    <a:pt x="32" y="21"/>
                  </a:moveTo>
                  <a:lnTo>
                    <a:pt x="29" y="21"/>
                  </a:lnTo>
                  <a:lnTo>
                    <a:pt x="20" y="21"/>
                  </a:lnTo>
                  <a:lnTo>
                    <a:pt x="10" y="25"/>
                  </a:lnTo>
                  <a:lnTo>
                    <a:pt x="1" y="34"/>
                  </a:lnTo>
                  <a:lnTo>
                    <a:pt x="0" y="44"/>
                  </a:lnTo>
                  <a:lnTo>
                    <a:pt x="1" y="62"/>
                  </a:lnTo>
                  <a:lnTo>
                    <a:pt x="6" y="87"/>
                  </a:lnTo>
                  <a:lnTo>
                    <a:pt x="13" y="113"/>
                  </a:lnTo>
                  <a:lnTo>
                    <a:pt x="20" y="140"/>
                  </a:lnTo>
                  <a:lnTo>
                    <a:pt x="30" y="165"/>
                  </a:lnTo>
                  <a:lnTo>
                    <a:pt x="39" y="185"/>
                  </a:lnTo>
                  <a:lnTo>
                    <a:pt x="48" y="197"/>
                  </a:lnTo>
                  <a:lnTo>
                    <a:pt x="58" y="205"/>
                  </a:lnTo>
                  <a:lnTo>
                    <a:pt x="68" y="216"/>
                  </a:lnTo>
                  <a:lnTo>
                    <a:pt x="81" y="227"/>
                  </a:lnTo>
                  <a:lnTo>
                    <a:pt x="92" y="237"/>
                  </a:lnTo>
                  <a:lnTo>
                    <a:pt x="104" y="247"/>
                  </a:lnTo>
                  <a:lnTo>
                    <a:pt x="114" y="255"/>
                  </a:lnTo>
                  <a:lnTo>
                    <a:pt x="121" y="262"/>
                  </a:lnTo>
                  <a:lnTo>
                    <a:pt x="127" y="265"/>
                  </a:lnTo>
                  <a:lnTo>
                    <a:pt x="133" y="266"/>
                  </a:lnTo>
                  <a:lnTo>
                    <a:pt x="141" y="269"/>
                  </a:lnTo>
                  <a:lnTo>
                    <a:pt x="153" y="273"/>
                  </a:lnTo>
                  <a:lnTo>
                    <a:pt x="165" y="276"/>
                  </a:lnTo>
                  <a:lnTo>
                    <a:pt x="176" y="279"/>
                  </a:lnTo>
                  <a:lnTo>
                    <a:pt x="186" y="281"/>
                  </a:lnTo>
                  <a:lnTo>
                    <a:pt x="195" y="282"/>
                  </a:lnTo>
                  <a:lnTo>
                    <a:pt x="199" y="281"/>
                  </a:lnTo>
                  <a:lnTo>
                    <a:pt x="202" y="278"/>
                  </a:lnTo>
                  <a:lnTo>
                    <a:pt x="207" y="272"/>
                  </a:lnTo>
                  <a:lnTo>
                    <a:pt x="211" y="265"/>
                  </a:lnTo>
                  <a:lnTo>
                    <a:pt x="218" y="256"/>
                  </a:lnTo>
                  <a:lnTo>
                    <a:pt x="225" y="247"/>
                  </a:lnTo>
                  <a:lnTo>
                    <a:pt x="233" y="239"/>
                  </a:lnTo>
                  <a:lnTo>
                    <a:pt x="241" y="233"/>
                  </a:lnTo>
                  <a:lnTo>
                    <a:pt x="250" y="229"/>
                  </a:lnTo>
                  <a:lnTo>
                    <a:pt x="261" y="224"/>
                  </a:lnTo>
                  <a:lnTo>
                    <a:pt x="274" y="220"/>
                  </a:lnTo>
                  <a:lnTo>
                    <a:pt x="292" y="216"/>
                  </a:lnTo>
                  <a:lnTo>
                    <a:pt x="309" y="210"/>
                  </a:lnTo>
                  <a:lnTo>
                    <a:pt x="326" y="205"/>
                  </a:lnTo>
                  <a:lnTo>
                    <a:pt x="345" y="201"/>
                  </a:lnTo>
                  <a:lnTo>
                    <a:pt x="361" y="200"/>
                  </a:lnTo>
                  <a:lnTo>
                    <a:pt x="376" y="200"/>
                  </a:lnTo>
                  <a:lnTo>
                    <a:pt x="387" y="201"/>
                  </a:lnTo>
                  <a:lnTo>
                    <a:pt x="397" y="203"/>
                  </a:lnTo>
                  <a:lnTo>
                    <a:pt x="405" y="203"/>
                  </a:lnTo>
                  <a:lnTo>
                    <a:pt x="412" y="204"/>
                  </a:lnTo>
                  <a:lnTo>
                    <a:pt x="416" y="204"/>
                  </a:lnTo>
                  <a:lnTo>
                    <a:pt x="420" y="204"/>
                  </a:lnTo>
                  <a:lnTo>
                    <a:pt x="425" y="201"/>
                  </a:lnTo>
                  <a:lnTo>
                    <a:pt x="429" y="197"/>
                  </a:lnTo>
                  <a:lnTo>
                    <a:pt x="436" y="188"/>
                  </a:lnTo>
                  <a:lnTo>
                    <a:pt x="442" y="182"/>
                  </a:lnTo>
                  <a:lnTo>
                    <a:pt x="446" y="181"/>
                  </a:lnTo>
                  <a:lnTo>
                    <a:pt x="449" y="185"/>
                  </a:lnTo>
                  <a:lnTo>
                    <a:pt x="449" y="191"/>
                  </a:lnTo>
                  <a:lnTo>
                    <a:pt x="446" y="198"/>
                  </a:lnTo>
                  <a:lnTo>
                    <a:pt x="445" y="204"/>
                  </a:lnTo>
                  <a:lnTo>
                    <a:pt x="449" y="211"/>
                  </a:lnTo>
                  <a:lnTo>
                    <a:pt x="457" y="220"/>
                  </a:lnTo>
                  <a:lnTo>
                    <a:pt x="471" y="236"/>
                  </a:lnTo>
                  <a:lnTo>
                    <a:pt x="488" y="256"/>
                  </a:lnTo>
                  <a:lnTo>
                    <a:pt x="509" y="281"/>
                  </a:lnTo>
                  <a:lnTo>
                    <a:pt x="529" y="304"/>
                  </a:lnTo>
                  <a:lnTo>
                    <a:pt x="548" y="325"/>
                  </a:lnTo>
                  <a:lnTo>
                    <a:pt x="562" y="343"/>
                  </a:lnTo>
                  <a:lnTo>
                    <a:pt x="571" y="351"/>
                  </a:lnTo>
                  <a:lnTo>
                    <a:pt x="578" y="359"/>
                  </a:lnTo>
                  <a:lnTo>
                    <a:pt x="588" y="370"/>
                  </a:lnTo>
                  <a:lnTo>
                    <a:pt x="600" y="383"/>
                  </a:lnTo>
                  <a:lnTo>
                    <a:pt x="613" y="396"/>
                  </a:lnTo>
                  <a:lnTo>
                    <a:pt x="626" y="409"/>
                  </a:lnTo>
                  <a:lnTo>
                    <a:pt x="637" y="421"/>
                  </a:lnTo>
                  <a:lnTo>
                    <a:pt x="646" y="428"/>
                  </a:lnTo>
                  <a:lnTo>
                    <a:pt x="652" y="431"/>
                  </a:lnTo>
                  <a:lnTo>
                    <a:pt x="657" y="429"/>
                  </a:lnTo>
                  <a:lnTo>
                    <a:pt x="666" y="426"/>
                  </a:lnTo>
                  <a:lnTo>
                    <a:pt x="676" y="422"/>
                  </a:lnTo>
                  <a:lnTo>
                    <a:pt x="688" y="416"/>
                  </a:lnTo>
                  <a:lnTo>
                    <a:pt x="698" y="409"/>
                  </a:lnTo>
                  <a:lnTo>
                    <a:pt x="708" y="402"/>
                  </a:lnTo>
                  <a:lnTo>
                    <a:pt x="717" y="395"/>
                  </a:lnTo>
                  <a:lnTo>
                    <a:pt x="722" y="389"/>
                  </a:lnTo>
                  <a:lnTo>
                    <a:pt x="731" y="370"/>
                  </a:lnTo>
                  <a:lnTo>
                    <a:pt x="740" y="343"/>
                  </a:lnTo>
                  <a:lnTo>
                    <a:pt x="746" y="315"/>
                  </a:lnTo>
                  <a:lnTo>
                    <a:pt x="747" y="294"/>
                  </a:lnTo>
                  <a:lnTo>
                    <a:pt x="746" y="272"/>
                  </a:lnTo>
                  <a:lnTo>
                    <a:pt x="747" y="255"/>
                  </a:lnTo>
                  <a:lnTo>
                    <a:pt x="748" y="244"/>
                  </a:lnTo>
                  <a:lnTo>
                    <a:pt x="750" y="240"/>
                  </a:lnTo>
                  <a:lnTo>
                    <a:pt x="746" y="234"/>
                  </a:lnTo>
                  <a:lnTo>
                    <a:pt x="733" y="220"/>
                  </a:lnTo>
                  <a:lnTo>
                    <a:pt x="714" y="201"/>
                  </a:lnTo>
                  <a:lnTo>
                    <a:pt x="692" y="177"/>
                  </a:lnTo>
                  <a:lnTo>
                    <a:pt x="669" y="153"/>
                  </a:lnTo>
                  <a:lnTo>
                    <a:pt x="649" y="132"/>
                  </a:lnTo>
                  <a:lnTo>
                    <a:pt x="633" y="116"/>
                  </a:lnTo>
                  <a:lnTo>
                    <a:pt x="624" y="109"/>
                  </a:lnTo>
                  <a:lnTo>
                    <a:pt x="616" y="101"/>
                  </a:lnTo>
                  <a:lnTo>
                    <a:pt x="601" y="88"/>
                  </a:lnTo>
                  <a:lnTo>
                    <a:pt x="581" y="73"/>
                  </a:lnTo>
                  <a:lnTo>
                    <a:pt x="559" y="54"/>
                  </a:lnTo>
                  <a:lnTo>
                    <a:pt x="536" y="37"/>
                  </a:lnTo>
                  <a:lnTo>
                    <a:pt x="514" y="19"/>
                  </a:lnTo>
                  <a:lnTo>
                    <a:pt x="493" y="8"/>
                  </a:lnTo>
                  <a:lnTo>
                    <a:pt x="475" y="2"/>
                  </a:lnTo>
                  <a:lnTo>
                    <a:pt x="461" y="0"/>
                  </a:lnTo>
                  <a:lnTo>
                    <a:pt x="444" y="0"/>
                  </a:lnTo>
                  <a:lnTo>
                    <a:pt x="420" y="2"/>
                  </a:lnTo>
                  <a:lnTo>
                    <a:pt x="396" y="2"/>
                  </a:lnTo>
                  <a:lnTo>
                    <a:pt x="368" y="3"/>
                  </a:lnTo>
                  <a:lnTo>
                    <a:pt x="339" y="5"/>
                  </a:lnTo>
                  <a:lnTo>
                    <a:pt x="311" y="8"/>
                  </a:lnTo>
                  <a:lnTo>
                    <a:pt x="283" y="9"/>
                  </a:lnTo>
                  <a:lnTo>
                    <a:pt x="257" y="12"/>
                  </a:lnTo>
                  <a:lnTo>
                    <a:pt x="233" y="13"/>
                  </a:lnTo>
                  <a:lnTo>
                    <a:pt x="211" y="15"/>
                  </a:lnTo>
                  <a:lnTo>
                    <a:pt x="195" y="16"/>
                  </a:lnTo>
                  <a:lnTo>
                    <a:pt x="182" y="16"/>
                  </a:lnTo>
                  <a:lnTo>
                    <a:pt x="176" y="16"/>
                  </a:lnTo>
                  <a:lnTo>
                    <a:pt x="178" y="16"/>
                  </a:lnTo>
                  <a:lnTo>
                    <a:pt x="186" y="15"/>
                  </a:lnTo>
                  <a:lnTo>
                    <a:pt x="172" y="16"/>
                  </a:lnTo>
                  <a:lnTo>
                    <a:pt x="152" y="18"/>
                  </a:lnTo>
                  <a:lnTo>
                    <a:pt x="126" y="19"/>
                  </a:lnTo>
                  <a:lnTo>
                    <a:pt x="100" y="19"/>
                  </a:lnTo>
                  <a:lnTo>
                    <a:pt x="74" y="21"/>
                  </a:lnTo>
                  <a:lnTo>
                    <a:pt x="52" y="21"/>
                  </a:lnTo>
                  <a:lnTo>
                    <a:pt x="37" y="21"/>
                  </a:lnTo>
                  <a:lnTo>
                    <a:pt x="32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5" name="Freeform 18"/>
            <p:cNvSpPr>
              <a:spLocks/>
            </p:cNvSpPr>
            <p:nvPr/>
          </p:nvSpPr>
          <p:spPr bwMode="auto">
            <a:xfrm>
              <a:off x="814" y="461"/>
              <a:ext cx="744" cy="1054"/>
            </a:xfrm>
            <a:custGeom>
              <a:avLst/>
              <a:gdLst>
                <a:gd name="T0" fmla="*/ 277 w 744"/>
                <a:gd name="T1" fmla="*/ 124 h 1054"/>
                <a:gd name="T2" fmla="*/ 277 w 744"/>
                <a:gd name="T3" fmla="*/ 70 h 1054"/>
                <a:gd name="T4" fmla="*/ 273 w 744"/>
                <a:gd name="T5" fmla="*/ 53 h 1054"/>
                <a:gd name="T6" fmla="*/ 300 w 744"/>
                <a:gd name="T7" fmla="*/ 47 h 1054"/>
                <a:gd name="T8" fmla="*/ 333 w 744"/>
                <a:gd name="T9" fmla="*/ 30 h 1054"/>
                <a:gd name="T10" fmla="*/ 372 w 744"/>
                <a:gd name="T11" fmla="*/ 7 h 1054"/>
                <a:gd name="T12" fmla="*/ 416 w 744"/>
                <a:gd name="T13" fmla="*/ 0 h 1054"/>
                <a:gd name="T14" fmla="*/ 446 w 744"/>
                <a:gd name="T15" fmla="*/ 3 h 1054"/>
                <a:gd name="T16" fmla="*/ 468 w 744"/>
                <a:gd name="T17" fmla="*/ 13 h 1054"/>
                <a:gd name="T18" fmla="*/ 537 w 744"/>
                <a:gd name="T19" fmla="*/ 91 h 1054"/>
                <a:gd name="T20" fmla="*/ 653 w 744"/>
                <a:gd name="T21" fmla="*/ 218 h 1054"/>
                <a:gd name="T22" fmla="*/ 683 w 744"/>
                <a:gd name="T23" fmla="*/ 231 h 1054"/>
                <a:gd name="T24" fmla="*/ 693 w 744"/>
                <a:gd name="T25" fmla="*/ 242 h 1054"/>
                <a:gd name="T26" fmla="*/ 716 w 744"/>
                <a:gd name="T27" fmla="*/ 289 h 1054"/>
                <a:gd name="T28" fmla="*/ 722 w 744"/>
                <a:gd name="T29" fmla="*/ 358 h 1054"/>
                <a:gd name="T30" fmla="*/ 722 w 744"/>
                <a:gd name="T31" fmla="*/ 380 h 1054"/>
                <a:gd name="T32" fmla="*/ 744 w 744"/>
                <a:gd name="T33" fmla="*/ 433 h 1054"/>
                <a:gd name="T34" fmla="*/ 728 w 744"/>
                <a:gd name="T35" fmla="*/ 512 h 1054"/>
                <a:gd name="T36" fmla="*/ 712 w 744"/>
                <a:gd name="T37" fmla="*/ 716 h 1054"/>
                <a:gd name="T38" fmla="*/ 706 w 744"/>
                <a:gd name="T39" fmla="*/ 985 h 1054"/>
                <a:gd name="T40" fmla="*/ 693 w 744"/>
                <a:gd name="T41" fmla="*/ 1035 h 1054"/>
                <a:gd name="T42" fmla="*/ 636 w 744"/>
                <a:gd name="T43" fmla="*/ 1050 h 1054"/>
                <a:gd name="T44" fmla="*/ 563 w 744"/>
                <a:gd name="T45" fmla="*/ 1054 h 1054"/>
                <a:gd name="T46" fmla="*/ 487 w 744"/>
                <a:gd name="T47" fmla="*/ 1048 h 1054"/>
                <a:gd name="T48" fmla="*/ 425 w 744"/>
                <a:gd name="T49" fmla="*/ 1038 h 1054"/>
                <a:gd name="T50" fmla="*/ 445 w 744"/>
                <a:gd name="T51" fmla="*/ 966 h 1054"/>
                <a:gd name="T52" fmla="*/ 443 w 744"/>
                <a:gd name="T53" fmla="*/ 771 h 1054"/>
                <a:gd name="T54" fmla="*/ 407 w 744"/>
                <a:gd name="T55" fmla="*/ 564 h 1054"/>
                <a:gd name="T56" fmla="*/ 413 w 744"/>
                <a:gd name="T57" fmla="*/ 498 h 1054"/>
                <a:gd name="T58" fmla="*/ 436 w 744"/>
                <a:gd name="T59" fmla="*/ 453 h 1054"/>
                <a:gd name="T60" fmla="*/ 414 w 744"/>
                <a:gd name="T61" fmla="*/ 450 h 1054"/>
                <a:gd name="T62" fmla="*/ 398 w 744"/>
                <a:gd name="T63" fmla="*/ 459 h 1054"/>
                <a:gd name="T64" fmla="*/ 368 w 744"/>
                <a:gd name="T65" fmla="*/ 475 h 1054"/>
                <a:gd name="T66" fmla="*/ 344 w 744"/>
                <a:gd name="T67" fmla="*/ 483 h 1054"/>
                <a:gd name="T68" fmla="*/ 318 w 744"/>
                <a:gd name="T69" fmla="*/ 486 h 1054"/>
                <a:gd name="T70" fmla="*/ 280 w 744"/>
                <a:gd name="T71" fmla="*/ 495 h 1054"/>
                <a:gd name="T72" fmla="*/ 253 w 744"/>
                <a:gd name="T73" fmla="*/ 495 h 1054"/>
                <a:gd name="T74" fmla="*/ 208 w 744"/>
                <a:gd name="T75" fmla="*/ 492 h 1054"/>
                <a:gd name="T76" fmla="*/ 159 w 744"/>
                <a:gd name="T77" fmla="*/ 486 h 1054"/>
                <a:gd name="T78" fmla="*/ 96 w 744"/>
                <a:gd name="T79" fmla="*/ 472 h 1054"/>
                <a:gd name="T80" fmla="*/ 59 w 744"/>
                <a:gd name="T81" fmla="*/ 456 h 1054"/>
                <a:gd name="T82" fmla="*/ 36 w 744"/>
                <a:gd name="T83" fmla="*/ 431 h 1054"/>
                <a:gd name="T84" fmla="*/ 68 w 744"/>
                <a:gd name="T85" fmla="*/ 426 h 1054"/>
                <a:gd name="T86" fmla="*/ 95 w 744"/>
                <a:gd name="T87" fmla="*/ 398 h 1054"/>
                <a:gd name="T88" fmla="*/ 59 w 744"/>
                <a:gd name="T89" fmla="*/ 355 h 1054"/>
                <a:gd name="T90" fmla="*/ 29 w 744"/>
                <a:gd name="T91" fmla="*/ 333 h 1054"/>
                <a:gd name="T92" fmla="*/ 8 w 744"/>
                <a:gd name="T93" fmla="*/ 322 h 1054"/>
                <a:gd name="T94" fmla="*/ 10 w 744"/>
                <a:gd name="T95" fmla="*/ 307 h 1054"/>
                <a:gd name="T96" fmla="*/ 44 w 744"/>
                <a:gd name="T97" fmla="*/ 291 h 1054"/>
                <a:gd name="T98" fmla="*/ 62 w 744"/>
                <a:gd name="T99" fmla="*/ 274 h 1054"/>
                <a:gd name="T100" fmla="*/ 96 w 744"/>
                <a:gd name="T101" fmla="*/ 237 h 1054"/>
                <a:gd name="T102" fmla="*/ 128 w 744"/>
                <a:gd name="T103" fmla="*/ 196 h 1054"/>
                <a:gd name="T104" fmla="*/ 143 w 744"/>
                <a:gd name="T105" fmla="*/ 160 h 1054"/>
                <a:gd name="T106" fmla="*/ 159 w 744"/>
                <a:gd name="T107" fmla="*/ 144 h 1054"/>
                <a:gd name="T108" fmla="*/ 189 w 744"/>
                <a:gd name="T109" fmla="*/ 161 h 1054"/>
                <a:gd name="T110" fmla="*/ 229 w 744"/>
                <a:gd name="T111" fmla="*/ 161 h 1054"/>
                <a:gd name="T112" fmla="*/ 264 w 744"/>
                <a:gd name="T113" fmla="*/ 147 h 105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44"/>
                <a:gd name="T172" fmla="*/ 0 h 1054"/>
                <a:gd name="T173" fmla="*/ 744 w 744"/>
                <a:gd name="T174" fmla="*/ 1054 h 105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44" h="1054">
                  <a:moveTo>
                    <a:pt x="266" y="146"/>
                  </a:moveTo>
                  <a:lnTo>
                    <a:pt x="273" y="140"/>
                  </a:lnTo>
                  <a:lnTo>
                    <a:pt x="276" y="134"/>
                  </a:lnTo>
                  <a:lnTo>
                    <a:pt x="277" y="124"/>
                  </a:lnTo>
                  <a:lnTo>
                    <a:pt x="277" y="109"/>
                  </a:lnTo>
                  <a:lnTo>
                    <a:pt x="277" y="92"/>
                  </a:lnTo>
                  <a:lnTo>
                    <a:pt x="277" y="79"/>
                  </a:lnTo>
                  <a:lnTo>
                    <a:pt x="277" y="70"/>
                  </a:lnTo>
                  <a:lnTo>
                    <a:pt x="277" y="68"/>
                  </a:lnTo>
                  <a:lnTo>
                    <a:pt x="276" y="65"/>
                  </a:lnTo>
                  <a:lnTo>
                    <a:pt x="273" y="59"/>
                  </a:lnTo>
                  <a:lnTo>
                    <a:pt x="273" y="53"/>
                  </a:lnTo>
                  <a:lnTo>
                    <a:pt x="280" y="50"/>
                  </a:lnTo>
                  <a:lnTo>
                    <a:pt x="286" y="50"/>
                  </a:lnTo>
                  <a:lnTo>
                    <a:pt x="293" y="49"/>
                  </a:lnTo>
                  <a:lnTo>
                    <a:pt x="300" y="47"/>
                  </a:lnTo>
                  <a:lnTo>
                    <a:pt x="307" y="44"/>
                  </a:lnTo>
                  <a:lnTo>
                    <a:pt x="316" y="40"/>
                  </a:lnTo>
                  <a:lnTo>
                    <a:pt x="325" y="36"/>
                  </a:lnTo>
                  <a:lnTo>
                    <a:pt x="333" y="30"/>
                  </a:lnTo>
                  <a:lnTo>
                    <a:pt x="342" y="23"/>
                  </a:lnTo>
                  <a:lnTo>
                    <a:pt x="352" y="16"/>
                  </a:lnTo>
                  <a:lnTo>
                    <a:pt x="362" y="10"/>
                  </a:lnTo>
                  <a:lnTo>
                    <a:pt x="372" y="7"/>
                  </a:lnTo>
                  <a:lnTo>
                    <a:pt x="384" y="3"/>
                  </a:lnTo>
                  <a:lnTo>
                    <a:pt x="394" y="1"/>
                  </a:lnTo>
                  <a:lnTo>
                    <a:pt x="406" y="0"/>
                  </a:lnTo>
                  <a:lnTo>
                    <a:pt x="416" y="0"/>
                  </a:lnTo>
                  <a:lnTo>
                    <a:pt x="425" y="0"/>
                  </a:lnTo>
                  <a:lnTo>
                    <a:pt x="432" y="1"/>
                  </a:lnTo>
                  <a:lnTo>
                    <a:pt x="439" y="1"/>
                  </a:lnTo>
                  <a:lnTo>
                    <a:pt x="446" y="3"/>
                  </a:lnTo>
                  <a:lnTo>
                    <a:pt x="452" y="3"/>
                  </a:lnTo>
                  <a:lnTo>
                    <a:pt x="458" y="5"/>
                  </a:lnTo>
                  <a:lnTo>
                    <a:pt x="462" y="8"/>
                  </a:lnTo>
                  <a:lnTo>
                    <a:pt x="468" y="13"/>
                  </a:lnTo>
                  <a:lnTo>
                    <a:pt x="472" y="18"/>
                  </a:lnTo>
                  <a:lnTo>
                    <a:pt x="484" y="31"/>
                  </a:lnTo>
                  <a:lnTo>
                    <a:pt x="507" y="57"/>
                  </a:lnTo>
                  <a:lnTo>
                    <a:pt x="537" y="91"/>
                  </a:lnTo>
                  <a:lnTo>
                    <a:pt x="570" y="127"/>
                  </a:lnTo>
                  <a:lnTo>
                    <a:pt x="604" y="163"/>
                  </a:lnTo>
                  <a:lnTo>
                    <a:pt x="633" y="195"/>
                  </a:lnTo>
                  <a:lnTo>
                    <a:pt x="653" y="218"/>
                  </a:lnTo>
                  <a:lnTo>
                    <a:pt x="662" y="228"/>
                  </a:lnTo>
                  <a:lnTo>
                    <a:pt x="667" y="231"/>
                  </a:lnTo>
                  <a:lnTo>
                    <a:pt x="676" y="231"/>
                  </a:lnTo>
                  <a:lnTo>
                    <a:pt x="683" y="231"/>
                  </a:lnTo>
                  <a:lnTo>
                    <a:pt x="686" y="231"/>
                  </a:lnTo>
                  <a:lnTo>
                    <a:pt x="688" y="232"/>
                  </a:lnTo>
                  <a:lnTo>
                    <a:pt x="689" y="235"/>
                  </a:lnTo>
                  <a:lnTo>
                    <a:pt x="693" y="242"/>
                  </a:lnTo>
                  <a:lnTo>
                    <a:pt x="698" y="252"/>
                  </a:lnTo>
                  <a:lnTo>
                    <a:pt x="703" y="264"/>
                  </a:lnTo>
                  <a:lnTo>
                    <a:pt x="711" y="276"/>
                  </a:lnTo>
                  <a:lnTo>
                    <a:pt x="716" y="289"/>
                  </a:lnTo>
                  <a:lnTo>
                    <a:pt x="721" y="303"/>
                  </a:lnTo>
                  <a:lnTo>
                    <a:pt x="724" y="320"/>
                  </a:lnTo>
                  <a:lnTo>
                    <a:pt x="724" y="341"/>
                  </a:lnTo>
                  <a:lnTo>
                    <a:pt x="722" y="358"/>
                  </a:lnTo>
                  <a:lnTo>
                    <a:pt x="721" y="368"/>
                  </a:lnTo>
                  <a:lnTo>
                    <a:pt x="721" y="371"/>
                  </a:lnTo>
                  <a:lnTo>
                    <a:pt x="721" y="374"/>
                  </a:lnTo>
                  <a:lnTo>
                    <a:pt x="722" y="380"/>
                  </a:lnTo>
                  <a:lnTo>
                    <a:pt x="729" y="390"/>
                  </a:lnTo>
                  <a:lnTo>
                    <a:pt x="737" y="404"/>
                  </a:lnTo>
                  <a:lnTo>
                    <a:pt x="741" y="418"/>
                  </a:lnTo>
                  <a:lnTo>
                    <a:pt x="744" y="433"/>
                  </a:lnTo>
                  <a:lnTo>
                    <a:pt x="742" y="444"/>
                  </a:lnTo>
                  <a:lnTo>
                    <a:pt x="740" y="460"/>
                  </a:lnTo>
                  <a:lnTo>
                    <a:pt x="734" y="483"/>
                  </a:lnTo>
                  <a:lnTo>
                    <a:pt x="728" y="512"/>
                  </a:lnTo>
                  <a:lnTo>
                    <a:pt x="725" y="543"/>
                  </a:lnTo>
                  <a:lnTo>
                    <a:pt x="722" y="589"/>
                  </a:lnTo>
                  <a:lnTo>
                    <a:pt x="716" y="655"/>
                  </a:lnTo>
                  <a:lnTo>
                    <a:pt x="712" y="716"/>
                  </a:lnTo>
                  <a:lnTo>
                    <a:pt x="711" y="752"/>
                  </a:lnTo>
                  <a:lnTo>
                    <a:pt x="711" y="803"/>
                  </a:lnTo>
                  <a:lnTo>
                    <a:pt x="709" y="895"/>
                  </a:lnTo>
                  <a:lnTo>
                    <a:pt x="706" y="985"/>
                  </a:lnTo>
                  <a:lnTo>
                    <a:pt x="706" y="1024"/>
                  </a:lnTo>
                  <a:lnTo>
                    <a:pt x="706" y="1025"/>
                  </a:lnTo>
                  <a:lnTo>
                    <a:pt x="702" y="1029"/>
                  </a:lnTo>
                  <a:lnTo>
                    <a:pt x="693" y="1035"/>
                  </a:lnTo>
                  <a:lnTo>
                    <a:pt x="677" y="1042"/>
                  </a:lnTo>
                  <a:lnTo>
                    <a:pt x="666" y="1045"/>
                  </a:lnTo>
                  <a:lnTo>
                    <a:pt x="651" y="1048"/>
                  </a:lnTo>
                  <a:lnTo>
                    <a:pt x="636" y="1050"/>
                  </a:lnTo>
                  <a:lnTo>
                    <a:pt x="618" y="1051"/>
                  </a:lnTo>
                  <a:lnTo>
                    <a:pt x="599" y="1052"/>
                  </a:lnTo>
                  <a:lnTo>
                    <a:pt x="581" y="1054"/>
                  </a:lnTo>
                  <a:lnTo>
                    <a:pt x="563" y="1054"/>
                  </a:lnTo>
                  <a:lnTo>
                    <a:pt x="546" y="1054"/>
                  </a:lnTo>
                  <a:lnTo>
                    <a:pt x="529" y="1052"/>
                  </a:lnTo>
                  <a:lnTo>
                    <a:pt x="508" y="1051"/>
                  </a:lnTo>
                  <a:lnTo>
                    <a:pt x="487" y="1048"/>
                  </a:lnTo>
                  <a:lnTo>
                    <a:pt x="466" y="1045"/>
                  </a:lnTo>
                  <a:lnTo>
                    <a:pt x="449" y="1042"/>
                  </a:lnTo>
                  <a:lnTo>
                    <a:pt x="433" y="1039"/>
                  </a:lnTo>
                  <a:lnTo>
                    <a:pt x="425" y="1038"/>
                  </a:lnTo>
                  <a:lnTo>
                    <a:pt x="420" y="1037"/>
                  </a:lnTo>
                  <a:lnTo>
                    <a:pt x="425" y="1025"/>
                  </a:lnTo>
                  <a:lnTo>
                    <a:pt x="435" y="998"/>
                  </a:lnTo>
                  <a:lnTo>
                    <a:pt x="445" y="966"/>
                  </a:lnTo>
                  <a:lnTo>
                    <a:pt x="451" y="941"/>
                  </a:lnTo>
                  <a:lnTo>
                    <a:pt x="451" y="902"/>
                  </a:lnTo>
                  <a:lnTo>
                    <a:pt x="448" y="837"/>
                  </a:lnTo>
                  <a:lnTo>
                    <a:pt x="443" y="771"/>
                  </a:lnTo>
                  <a:lnTo>
                    <a:pt x="438" y="729"/>
                  </a:lnTo>
                  <a:lnTo>
                    <a:pt x="429" y="690"/>
                  </a:lnTo>
                  <a:lnTo>
                    <a:pt x="417" y="626"/>
                  </a:lnTo>
                  <a:lnTo>
                    <a:pt x="407" y="564"/>
                  </a:lnTo>
                  <a:lnTo>
                    <a:pt x="404" y="528"/>
                  </a:lnTo>
                  <a:lnTo>
                    <a:pt x="406" y="515"/>
                  </a:lnTo>
                  <a:lnTo>
                    <a:pt x="409" y="505"/>
                  </a:lnTo>
                  <a:lnTo>
                    <a:pt x="413" y="498"/>
                  </a:lnTo>
                  <a:lnTo>
                    <a:pt x="422" y="489"/>
                  </a:lnTo>
                  <a:lnTo>
                    <a:pt x="430" y="479"/>
                  </a:lnTo>
                  <a:lnTo>
                    <a:pt x="435" y="466"/>
                  </a:lnTo>
                  <a:lnTo>
                    <a:pt x="436" y="453"/>
                  </a:lnTo>
                  <a:lnTo>
                    <a:pt x="438" y="444"/>
                  </a:lnTo>
                  <a:lnTo>
                    <a:pt x="435" y="443"/>
                  </a:lnTo>
                  <a:lnTo>
                    <a:pt x="425" y="446"/>
                  </a:lnTo>
                  <a:lnTo>
                    <a:pt x="414" y="450"/>
                  </a:lnTo>
                  <a:lnTo>
                    <a:pt x="410" y="453"/>
                  </a:lnTo>
                  <a:lnTo>
                    <a:pt x="409" y="453"/>
                  </a:lnTo>
                  <a:lnTo>
                    <a:pt x="404" y="456"/>
                  </a:lnTo>
                  <a:lnTo>
                    <a:pt x="398" y="459"/>
                  </a:lnTo>
                  <a:lnTo>
                    <a:pt x="391" y="462"/>
                  </a:lnTo>
                  <a:lnTo>
                    <a:pt x="384" y="466"/>
                  </a:lnTo>
                  <a:lnTo>
                    <a:pt x="375" y="470"/>
                  </a:lnTo>
                  <a:lnTo>
                    <a:pt x="368" y="475"/>
                  </a:lnTo>
                  <a:lnTo>
                    <a:pt x="361" y="478"/>
                  </a:lnTo>
                  <a:lnTo>
                    <a:pt x="355" y="481"/>
                  </a:lnTo>
                  <a:lnTo>
                    <a:pt x="349" y="482"/>
                  </a:lnTo>
                  <a:lnTo>
                    <a:pt x="344" y="483"/>
                  </a:lnTo>
                  <a:lnTo>
                    <a:pt x="338" y="485"/>
                  </a:lnTo>
                  <a:lnTo>
                    <a:pt x="331" y="485"/>
                  </a:lnTo>
                  <a:lnTo>
                    <a:pt x="325" y="486"/>
                  </a:lnTo>
                  <a:lnTo>
                    <a:pt x="318" y="486"/>
                  </a:lnTo>
                  <a:lnTo>
                    <a:pt x="310" y="488"/>
                  </a:lnTo>
                  <a:lnTo>
                    <a:pt x="297" y="491"/>
                  </a:lnTo>
                  <a:lnTo>
                    <a:pt x="287" y="494"/>
                  </a:lnTo>
                  <a:lnTo>
                    <a:pt x="280" y="495"/>
                  </a:lnTo>
                  <a:lnTo>
                    <a:pt x="274" y="496"/>
                  </a:lnTo>
                  <a:lnTo>
                    <a:pt x="270" y="496"/>
                  </a:lnTo>
                  <a:lnTo>
                    <a:pt x="263" y="496"/>
                  </a:lnTo>
                  <a:lnTo>
                    <a:pt x="253" y="495"/>
                  </a:lnTo>
                  <a:lnTo>
                    <a:pt x="242" y="495"/>
                  </a:lnTo>
                  <a:lnTo>
                    <a:pt x="231" y="494"/>
                  </a:lnTo>
                  <a:lnTo>
                    <a:pt x="219" y="494"/>
                  </a:lnTo>
                  <a:lnTo>
                    <a:pt x="208" y="492"/>
                  </a:lnTo>
                  <a:lnTo>
                    <a:pt x="199" y="492"/>
                  </a:lnTo>
                  <a:lnTo>
                    <a:pt x="189" y="491"/>
                  </a:lnTo>
                  <a:lnTo>
                    <a:pt x="174" y="488"/>
                  </a:lnTo>
                  <a:lnTo>
                    <a:pt x="159" y="486"/>
                  </a:lnTo>
                  <a:lnTo>
                    <a:pt x="143" y="482"/>
                  </a:lnTo>
                  <a:lnTo>
                    <a:pt x="125" y="479"/>
                  </a:lnTo>
                  <a:lnTo>
                    <a:pt x="109" y="476"/>
                  </a:lnTo>
                  <a:lnTo>
                    <a:pt x="96" y="472"/>
                  </a:lnTo>
                  <a:lnTo>
                    <a:pt x="86" y="469"/>
                  </a:lnTo>
                  <a:lnTo>
                    <a:pt x="73" y="463"/>
                  </a:lnTo>
                  <a:lnTo>
                    <a:pt x="65" y="460"/>
                  </a:lnTo>
                  <a:lnTo>
                    <a:pt x="59" y="456"/>
                  </a:lnTo>
                  <a:lnTo>
                    <a:pt x="52" y="450"/>
                  </a:lnTo>
                  <a:lnTo>
                    <a:pt x="43" y="443"/>
                  </a:lnTo>
                  <a:lnTo>
                    <a:pt x="37" y="436"/>
                  </a:lnTo>
                  <a:lnTo>
                    <a:pt x="36" y="431"/>
                  </a:lnTo>
                  <a:lnTo>
                    <a:pt x="43" y="429"/>
                  </a:lnTo>
                  <a:lnTo>
                    <a:pt x="53" y="429"/>
                  </a:lnTo>
                  <a:lnTo>
                    <a:pt x="60" y="429"/>
                  </a:lnTo>
                  <a:lnTo>
                    <a:pt x="68" y="426"/>
                  </a:lnTo>
                  <a:lnTo>
                    <a:pt x="76" y="416"/>
                  </a:lnTo>
                  <a:lnTo>
                    <a:pt x="85" y="405"/>
                  </a:lnTo>
                  <a:lnTo>
                    <a:pt x="94" y="403"/>
                  </a:lnTo>
                  <a:lnTo>
                    <a:pt x="95" y="398"/>
                  </a:lnTo>
                  <a:lnTo>
                    <a:pt x="86" y="384"/>
                  </a:lnTo>
                  <a:lnTo>
                    <a:pt x="75" y="368"/>
                  </a:lnTo>
                  <a:lnTo>
                    <a:pt x="68" y="359"/>
                  </a:lnTo>
                  <a:lnTo>
                    <a:pt x="59" y="355"/>
                  </a:lnTo>
                  <a:lnTo>
                    <a:pt x="47" y="348"/>
                  </a:lnTo>
                  <a:lnTo>
                    <a:pt x="40" y="342"/>
                  </a:lnTo>
                  <a:lnTo>
                    <a:pt x="34" y="338"/>
                  </a:lnTo>
                  <a:lnTo>
                    <a:pt x="29" y="333"/>
                  </a:lnTo>
                  <a:lnTo>
                    <a:pt x="23" y="330"/>
                  </a:lnTo>
                  <a:lnTo>
                    <a:pt x="18" y="326"/>
                  </a:lnTo>
                  <a:lnTo>
                    <a:pt x="14" y="323"/>
                  </a:lnTo>
                  <a:lnTo>
                    <a:pt x="8" y="322"/>
                  </a:lnTo>
                  <a:lnTo>
                    <a:pt x="3" y="319"/>
                  </a:lnTo>
                  <a:lnTo>
                    <a:pt x="0" y="316"/>
                  </a:lnTo>
                  <a:lnTo>
                    <a:pt x="3" y="312"/>
                  </a:lnTo>
                  <a:lnTo>
                    <a:pt x="10" y="307"/>
                  </a:lnTo>
                  <a:lnTo>
                    <a:pt x="18" y="302"/>
                  </a:lnTo>
                  <a:lnTo>
                    <a:pt x="29" y="297"/>
                  </a:lnTo>
                  <a:lnTo>
                    <a:pt x="39" y="294"/>
                  </a:lnTo>
                  <a:lnTo>
                    <a:pt x="44" y="291"/>
                  </a:lnTo>
                  <a:lnTo>
                    <a:pt x="47" y="290"/>
                  </a:lnTo>
                  <a:lnTo>
                    <a:pt x="49" y="289"/>
                  </a:lnTo>
                  <a:lnTo>
                    <a:pt x="55" y="283"/>
                  </a:lnTo>
                  <a:lnTo>
                    <a:pt x="62" y="274"/>
                  </a:lnTo>
                  <a:lnTo>
                    <a:pt x="70" y="265"/>
                  </a:lnTo>
                  <a:lnTo>
                    <a:pt x="79" y="255"/>
                  </a:lnTo>
                  <a:lnTo>
                    <a:pt x="89" y="245"/>
                  </a:lnTo>
                  <a:lnTo>
                    <a:pt x="96" y="237"/>
                  </a:lnTo>
                  <a:lnTo>
                    <a:pt x="102" y="231"/>
                  </a:lnTo>
                  <a:lnTo>
                    <a:pt x="111" y="221"/>
                  </a:lnTo>
                  <a:lnTo>
                    <a:pt x="120" y="208"/>
                  </a:lnTo>
                  <a:lnTo>
                    <a:pt x="128" y="196"/>
                  </a:lnTo>
                  <a:lnTo>
                    <a:pt x="137" y="185"/>
                  </a:lnTo>
                  <a:lnTo>
                    <a:pt x="141" y="177"/>
                  </a:lnTo>
                  <a:lnTo>
                    <a:pt x="143" y="169"/>
                  </a:lnTo>
                  <a:lnTo>
                    <a:pt x="143" y="160"/>
                  </a:lnTo>
                  <a:lnTo>
                    <a:pt x="144" y="150"/>
                  </a:lnTo>
                  <a:lnTo>
                    <a:pt x="148" y="144"/>
                  </a:lnTo>
                  <a:lnTo>
                    <a:pt x="154" y="143"/>
                  </a:lnTo>
                  <a:lnTo>
                    <a:pt x="159" y="144"/>
                  </a:lnTo>
                  <a:lnTo>
                    <a:pt x="161" y="146"/>
                  </a:lnTo>
                  <a:lnTo>
                    <a:pt x="166" y="148"/>
                  </a:lnTo>
                  <a:lnTo>
                    <a:pt x="176" y="154"/>
                  </a:lnTo>
                  <a:lnTo>
                    <a:pt x="189" y="161"/>
                  </a:lnTo>
                  <a:lnTo>
                    <a:pt x="202" y="166"/>
                  </a:lnTo>
                  <a:lnTo>
                    <a:pt x="209" y="166"/>
                  </a:lnTo>
                  <a:lnTo>
                    <a:pt x="219" y="164"/>
                  </a:lnTo>
                  <a:lnTo>
                    <a:pt x="229" y="161"/>
                  </a:lnTo>
                  <a:lnTo>
                    <a:pt x="241" y="157"/>
                  </a:lnTo>
                  <a:lnTo>
                    <a:pt x="250" y="153"/>
                  </a:lnTo>
                  <a:lnTo>
                    <a:pt x="258" y="150"/>
                  </a:lnTo>
                  <a:lnTo>
                    <a:pt x="264" y="147"/>
                  </a:lnTo>
                  <a:lnTo>
                    <a:pt x="266" y="146"/>
                  </a:lnTo>
                  <a:close/>
                </a:path>
              </a:pathLst>
            </a:custGeom>
            <a:solidFill>
              <a:srgbClr val="B2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6" name="Freeform 17"/>
            <p:cNvSpPr>
              <a:spLocks/>
            </p:cNvSpPr>
            <p:nvPr/>
          </p:nvSpPr>
          <p:spPr bwMode="auto">
            <a:xfrm>
              <a:off x="835" y="916"/>
              <a:ext cx="305" cy="345"/>
            </a:xfrm>
            <a:custGeom>
              <a:avLst/>
              <a:gdLst>
                <a:gd name="T0" fmla="*/ 13 w 305"/>
                <a:gd name="T1" fmla="*/ 7 h 345"/>
                <a:gd name="T2" fmla="*/ 28 w 305"/>
                <a:gd name="T3" fmla="*/ 14 h 345"/>
                <a:gd name="T4" fmla="*/ 48 w 305"/>
                <a:gd name="T5" fmla="*/ 24 h 345"/>
                <a:gd name="T6" fmla="*/ 65 w 305"/>
                <a:gd name="T7" fmla="*/ 33 h 345"/>
                <a:gd name="T8" fmla="*/ 78 w 305"/>
                <a:gd name="T9" fmla="*/ 37 h 345"/>
                <a:gd name="T10" fmla="*/ 94 w 305"/>
                <a:gd name="T11" fmla="*/ 43 h 345"/>
                <a:gd name="T12" fmla="*/ 110 w 305"/>
                <a:gd name="T13" fmla="*/ 46 h 345"/>
                <a:gd name="T14" fmla="*/ 125 w 305"/>
                <a:gd name="T15" fmla="*/ 49 h 345"/>
                <a:gd name="T16" fmla="*/ 139 w 305"/>
                <a:gd name="T17" fmla="*/ 50 h 345"/>
                <a:gd name="T18" fmla="*/ 172 w 305"/>
                <a:gd name="T19" fmla="*/ 50 h 345"/>
                <a:gd name="T20" fmla="*/ 211 w 305"/>
                <a:gd name="T21" fmla="*/ 50 h 345"/>
                <a:gd name="T22" fmla="*/ 239 w 305"/>
                <a:gd name="T23" fmla="*/ 49 h 345"/>
                <a:gd name="T24" fmla="*/ 242 w 305"/>
                <a:gd name="T25" fmla="*/ 52 h 345"/>
                <a:gd name="T26" fmla="*/ 237 w 305"/>
                <a:gd name="T27" fmla="*/ 72 h 345"/>
                <a:gd name="T28" fmla="*/ 227 w 305"/>
                <a:gd name="T29" fmla="*/ 95 h 345"/>
                <a:gd name="T30" fmla="*/ 217 w 305"/>
                <a:gd name="T31" fmla="*/ 109 h 345"/>
                <a:gd name="T32" fmla="*/ 216 w 305"/>
                <a:gd name="T33" fmla="*/ 112 h 345"/>
                <a:gd name="T34" fmla="*/ 219 w 305"/>
                <a:gd name="T35" fmla="*/ 119 h 345"/>
                <a:gd name="T36" fmla="*/ 232 w 305"/>
                <a:gd name="T37" fmla="*/ 117 h 345"/>
                <a:gd name="T38" fmla="*/ 242 w 305"/>
                <a:gd name="T39" fmla="*/ 127 h 345"/>
                <a:gd name="T40" fmla="*/ 250 w 305"/>
                <a:gd name="T41" fmla="*/ 148 h 345"/>
                <a:gd name="T42" fmla="*/ 269 w 305"/>
                <a:gd name="T43" fmla="*/ 199 h 345"/>
                <a:gd name="T44" fmla="*/ 289 w 305"/>
                <a:gd name="T45" fmla="*/ 261 h 345"/>
                <a:gd name="T46" fmla="*/ 302 w 305"/>
                <a:gd name="T47" fmla="*/ 306 h 345"/>
                <a:gd name="T48" fmla="*/ 298 w 305"/>
                <a:gd name="T49" fmla="*/ 319 h 345"/>
                <a:gd name="T50" fmla="*/ 259 w 305"/>
                <a:gd name="T51" fmla="*/ 329 h 345"/>
                <a:gd name="T52" fmla="*/ 207 w 305"/>
                <a:gd name="T53" fmla="*/ 338 h 345"/>
                <a:gd name="T54" fmla="*/ 165 w 305"/>
                <a:gd name="T55" fmla="*/ 342 h 345"/>
                <a:gd name="T56" fmla="*/ 143 w 305"/>
                <a:gd name="T57" fmla="*/ 345 h 345"/>
                <a:gd name="T58" fmla="*/ 114 w 305"/>
                <a:gd name="T59" fmla="*/ 345 h 345"/>
                <a:gd name="T60" fmla="*/ 81 w 305"/>
                <a:gd name="T61" fmla="*/ 343 h 345"/>
                <a:gd name="T62" fmla="*/ 55 w 305"/>
                <a:gd name="T63" fmla="*/ 340 h 345"/>
                <a:gd name="T64" fmla="*/ 47 w 305"/>
                <a:gd name="T65" fmla="*/ 333 h 345"/>
                <a:gd name="T66" fmla="*/ 49 w 305"/>
                <a:gd name="T67" fmla="*/ 303 h 345"/>
                <a:gd name="T68" fmla="*/ 54 w 305"/>
                <a:gd name="T69" fmla="*/ 261 h 345"/>
                <a:gd name="T70" fmla="*/ 44 w 305"/>
                <a:gd name="T71" fmla="*/ 199 h 345"/>
                <a:gd name="T72" fmla="*/ 26 w 305"/>
                <a:gd name="T73" fmla="*/ 167 h 345"/>
                <a:gd name="T74" fmla="*/ 3 w 305"/>
                <a:gd name="T75" fmla="*/ 145 h 345"/>
                <a:gd name="T76" fmla="*/ 2 w 305"/>
                <a:gd name="T77" fmla="*/ 101 h 345"/>
                <a:gd name="T78" fmla="*/ 6 w 305"/>
                <a:gd name="T79" fmla="*/ 17 h 345"/>
                <a:gd name="T80" fmla="*/ 10 w 305"/>
                <a:gd name="T81" fmla="*/ 5 h 34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05"/>
                <a:gd name="T124" fmla="*/ 0 h 345"/>
                <a:gd name="T125" fmla="*/ 305 w 305"/>
                <a:gd name="T126" fmla="*/ 345 h 34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05" h="345">
                  <a:moveTo>
                    <a:pt x="10" y="5"/>
                  </a:moveTo>
                  <a:lnTo>
                    <a:pt x="13" y="7"/>
                  </a:lnTo>
                  <a:lnTo>
                    <a:pt x="19" y="10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48" y="24"/>
                  </a:lnTo>
                  <a:lnTo>
                    <a:pt x="58" y="28"/>
                  </a:lnTo>
                  <a:lnTo>
                    <a:pt x="65" y="33"/>
                  </a:lnTo>
                  <a:lnTo>
                    <a:pt x="71" y="34"/>
                  </a:lnTo>
                  <a:lnTo>
                    <a:pt x="78" y="37"/>
                  </a:lnTo>
                  <a:lnTo>
                    <a:pt x="86" y="40"/>
                  </a:lnTo>
                  <a:lnTo>
                    <a:pt x="94" y="43"/>
                  </a:lnTo>
                  <a:lnTo>
                    <a:pt x="103" y="44"/>
                  </a:lnTo>
                  <a:lnTo>
                    <a:pt x="110" y="46"/>
                  </a:lnTo>
                  <a:lnTo>
                    <a:pt x="117" y="47"/>
                  </a:lnTo>
                  <a:lnTo>
                    <a:pt x="125" y="49"/>
                  </a:lnTo>
                  <a:lnTo>
                    <a:pt x="130" y="49"/>
                  </a:lnTo>
                  <a:lnTo>
                    <a:pt x="139" y="50"/>
                  </a:lnTo>
                  <a:lnTo>
                    <a:pt x="153" y="50"/>
                  </a:lnTo>
                  <a:lnTo>
                    <a:pt x="172" y="50"/>
                  </a:lnTo>
                  <a:lnTo>
                    <a:pt x="193" y="50"/>
                  </a:lnTo>
                  <a:lnTo>
                    <a:pt x="211" y="50"/>
                  </a:lnTo>
                  <a:lnTo>
                    <a:pt x="227" y="49"/>
                  </a:lnTo>
                  <a:lnTo>
                    <a:pt x="239" y="49"/>
                  </a:lnTo>
                  <a:lnTo>
                    <a:pt x="243" y="49"/>
                  </a:lnTo>
                  <a:lnTo>
                    <a:pt x="242" y="52"/>
                  </a:lnTo>
                  <a:lnTo>
                    <a:pt x="240" y="60"/>
                  </a:lnTo>
                  <a:lnTo>
                    <a:pt x="237" y="72"/>
                  </a:lnTo>
                  <a:lnTo>
                    <a:pt x="233" y="83"/>
                  </a:lnTo>
                  <a:lnTo>
                    <a:pt x="227" y="95"/>
                  </a:lnTo>
                  <a:lnTo>
                    <a:pt x="221" y="104"/>
                  </a:lnTo>
                  <a:lnTo>
                    <a:pt x="217" y="109"/>
                  </a:lnTo>
                  <a:lnTo>
                    <a:pt x="216" y="111"/>
                  </a:lnTo>
                  <a:lnTo>
                    <a:pt x="216" y="112"/>
                  </a:lnTo>
                  <a:lnTo>
                    <a:pt x="216" y="117"/>
                  </a:lnTo>
                  <a:lnTo>
                    <a:pt x="219" y="119"/>
                  </a:lnTo>
                  <a:lnTo>
                    <a:pt x="224" y="118"/>
                  </a:lnTo>
                  <a:lnTo>
                    <a:pt x="232" y="117"/>
                  </a:lnTo>
                  <a:lnTo>
                    <a:pt x="236" y="119"/>
                  </a:lnTo>
                  <a:lnTo>
                    <a:pt x="242" y="127"/>
                  </a:lnTo>
                  <a:lnTo>
                    <a:pt x="246" y="137"/>
                  </a:lnTo>
                  <a:lnTo>
                    <a:pt x="250" y="148"/>
                  </a:lnTo>
                  <a:lnTo>
                    <a:pt x="259" y="170"/>
                  </a:lnTo>
                  <a:lnTo>
                    <a:pt x="269" y="199"/>
                  </a:lnTo>
                  <a:lnTo>
                    <a:pt x="279" y="231"/>
                  </a:lnTo>
                  <a:lnTo>
                    <a:pt x="289" y="261"/>
                  </a:lnTo>
                  <a:lnTo>
                    <a:pt x="297" y="287"/>
                  </a:lnTo>
                  <a:lnTo>
                    <a:pt x="302" y="306"/>
                  </a:lnTo>
                  <a:lnTo>
                    <a:pt x="305" y="313"/>
                  </a:lnTo>
                  <a:lnTo>
                    <a:pt x="298" y="319"/>
                  </a:lnTo>
                  <a:lnTo>
                    <a:pt x="281" y="323"/>
                  </a:lnTo>
                  <a:lnTo>
                    <a:pt x="259" y="329"/>
                  </a:lnTo>
                  <a:lnTo>
                    <a:pt x="233" y="333"/>
                  </a:lnTo>
                  <a:lnTo>
                    <a:pt x="207" y="338"/>
                  </a:lnTo>
                  <a:lnTo>
                    <a:pt x="184" y="340"/>
                  </a:lnTo>
                  <a:lnTo>
                    <a:pt x="165" y="342"/>
                  </a:lnTo>
                  <a:lnTo>
                    <a:pt x="153" y="343"/>
                  </a:lnTo>
                  <a:lnTo>
                    <a:pt x="143" y="345"/>
                  </a:lnTo>
                  <a:lnTo>
                    <a:pt x="130" y="345"/>
                  </a:lnTo>
                  <a:lnTo>
                    <a:pt x="114" y="345"/>
                  </a:lnTo>
                  <a:lnTo>
                    <a:pt x="97" y="343"/>
                  </a:lnTo>
                  <a:lnTo>
                    <a:pt x="81" y="343"/>
                  </a:lnTo>
                  <a:lnTo>
                    <a:pt x="67" y="342"/>
                  </a:lnTo>
                  <a:lnTo>
                    <a:pt x="55" y="340"/>
                  </a:lnTo>
                  <a:lnTo>
                    <a:pt x="49" y="339"/>
                  </a:lnTo>
                  <a:lnTo>
                    <a:pt x="47" y="333"/>
                  </a:lnTo>
                  <a:lnTo>
                    <a:pt x="47" y="320"/>
                  </a:lnTo>
                  <a:lnTo>
                    <a:pt x="49" y="303"/>
                  </a:lnTo>
                  <a:lnTo>
                    <a:pt x="52" y="284"/>
                  </a:lnTo>
                  <a:lnTo>
                    <a:pt x="54" y="261"/>
                  </a:lnTo>
                  <a:lnTo>
                    <a:pt x="49" y="229"/>
                  </a:lnTo>
                  <a:lnTo>
                    <a:pt x="44" y="199"/>
                  </a:lnTo>
                  <a:lnTo>
                    <a:pt x="36" y="179"/>
                  </a:lnTo>
                  <a:lnTo>
                    <a:pt x="26" y="167"/>
                  </a:lnTo>
                  <a:lnTo>
                    <a:pt x="13" y="157"/>
                  </a:lnTo>
                  <a:lnTo>
                    <a:pt x="3" y="145"/>
                  </a:lnTo>
                  <a:lnTo>
                    <a:pt x="0" y="131"/>
                  </a:lnTo>
                  <a:lnTo>
                    <a:pt x="2" y="101"/>
                  </a:lnTo>
                  <a:lnTo>
                    <a:pt x="5" y="56"/>
                  </a:lnTo>
                  <a:lnTo>
                    <a:pt x="6" y="17"/>
                  </a:lnTo>
                  <a:lnTo>
                    <a:pt x="8" y="0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B2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7" name="Freeform 16"/>
            <p:cNvSpPr>
              <a:spLocks/>
            </p:cNvSpPr>
            <p:nvPr/>
          </p:nvSpPr>
          <p:spPr bwMode="auto">
            <a:xfrm>
              <a:off x="630" y="703"/>
              <a:ext cx="254" cy="185"/>
            </a:xfrm>
            <a:custGeom>
              <a:avLst/>
              <a:gdLst>
                <a:gd name="T0" fmla="*/ 56 w 254"/>
                <a:gd name="T1" fmla="*/ 87 h 185"/>
                <a:gd name="T2" fmla="*/ 43 w 254"/>
                <a:gd name="T3" fmla="*/ 75 h 185"/>
                <a:gd name="T4" fmla="*/ 33 w 254"/>
                <a:gd name="T5" fmla="*/ 65 h 185"/>
                <a:gd name="T6" fmla="*/ 23 w 254"/>
                <a:gd name="T7" fmla="*/ 55 h 185"/>
                <a:gd name="T8" fmla="*/ 16 w 254"/>
                <a:gd name="T9" fmla="*/ 47 h 185"/>
                <a:gd name="T10" fmla="*/ 9 w 254"/>
                <a:gd name="T11" fmla="*/ 39 h 185"/>
                <a:gd name="T12" fmla="*/ 4 w 254"/>
                <a:gd name="T13" fmla="*/ 34 h 185"/>
                <a:gd name="T14" fmla="*/ 2 w 254"/>
                <a:gd name="T15" fmla="*/ 29 h 185"/>
                <a:gd name="T16" fmla="*/ 0 w 254"/>
                <a:gd name="T17" fmla="*/ 28 h 185"/>
                <a:gd name="T18" fmla="*/ 9 w 254"/>
                <a:gd name="T19" fmla="*/ 23 h 185"/>
                <a:gd name="T20" fmla="*/ 17 w 254"/>
                <a:gd name="T21" fmla="*/ 19 h 185"/>
                <a:gd name="T22" fmla="*/ 28 w 254"/>
                <a:gd name="T23" fmla="*/ 16 h 185"/>
                <a:gd name="T24" fmla="*/ 35 w 254"/>
                <a:gd name="T25" fmla="*/ 12 h 185"/>
                <a:gd name="T26" fmla="*/ 41 w 254"/>
                <a:gd name="T27" fmla="*/ 8 h 185"/>
                <a:gd name="T28" fmla="*/ 48 w 254"/>
                <a:gd name="T29" fmla="*/ 5 h 185"/>
                <a:gd name="T30" fmla="*/ 54 w 254"/>
                <a:gd name="T31" fmla="*/ 2 h 185"/>
                <a:gd name="T32" fmla="*/ 55 w 254"/>
                <a:gd name="T33" fmla="*/ 0 h 185"/>
                <a:gd name="T34" fmla="*/ 59 w 254"/>
                <a:gd name="T35" fmla="*/ 5 h 185"/>
                <a:gd name="T36" fmla="*/ 71 w 254"/>
                <a:gd name="T37" fmla="*/ 15 h 185"/>
                <a:gd name="T38" fmla="*/ 88 w 254"/>
                <a:gd name="T39" fmla="*/ 29 h 185"/>
                <a:gd name="T40" fmla="*/ 107 w 254"/>
                <a:gd name="T41" fmla="*/ 47 h 185"/>
                <a:gd name="T42" fmla="*/ 127 w 254"/>
                <a:gd name="T43" fmla="*/ 64 h 185"/>
                <a:gd name="T44" fmla="*/ 146 w 254"/>
                <a:gd name="T45" fmla="*/ 78 h 185"/>
                <a:gd name="T46" fmla="*/ 162 w 254"/>
                <a:gd name="T47" fmla="*/ 90 h 185"/>
                <a:gd name="T48" fmla="*/ 171 w 254"/>
                <a:gd name="T49" fmla="*/ 96 h 185"/>
                <a:gd name="T50" fmla="*/ 176 w 254"/>
                <a:gd name="T51" fmla="*/ 97 h 185"/>
                <a:gd name="T52" fmla="*/ 184 w 254"/>
                <a:gd name="T53" fmla="*/ 99 h 185"/>
                <a:gd name="T54" fmla="*/ 191 w 254"/>
                <a:gd name="T55" fmla="*/ 101 h 185"/>
                <a:gd name="T56" fmla="*/ 200 w 254"/>
                <a:gd name="T57" fmla="*/ 104 h 185"/>
                <a:gd name="T58" fmla="*/ 207 w 254"/>
                <a:gd name="T59" fmla="*/ 107 h 185"/>
                <a:gd name="T60" fmla="*/ 214 w 254"/>
                <a:gd name="T61" fmla="*/ 112 h 185"/>
                <a:gd name="T62" fmla="*/ 221 w 254"/>
                <a:gd name="T63" fmla="*/ 116 h 185"/>
                <a:gd name="T64" fmla="*/ 227 w 254"/>
                <a:gd name="T65" fmla="*/ 122 h 185"/>
                <a:gd name="T66" fmla="*/ 239 w 254"/>
                <a:gd name="T67" fmla="*/ 132 h 185"/>
                <a:gd name="T68" fmla="*/ 249 w 254"/>
                <a:gd name="T69" fmla="*/ 139 h 185"/>
                <a:gd name="T70" fmla="*/ 254 w 254"/>
                <a:gd name="T71" fmla="*/ 146 h 185"/>
                <a:gd name="T72" fmla="*/ 252 w 254"/>
                <a:gd name="T73" fmla="*/ 153 h 185"/>
                <a:gd name="T74" fmla="*/ 244 w 254"/>
                <a:gd name="T75" fmla="*/ 162 h 185"/>
                <a:gd name="T76" fmla="*/ 237 w 254"/>
                <a:gd name="T77" fmla="*/ 169 h 185"/>
                <a:gd name="T78" fmla="*/ 228 w 254"/>
                <a:gd name="T79" fmla="*/ 174 h 185"/>
                <a:gd name="T80" fmla="*/ 221 w 254"/>
                <a:gd name="T81" fmla="*/ 176 h 185"/>
                <a:gd name="T82" fmla="*/ 215 w 254"/>
                <a:gd name="T83" fmla="*/ 179 h 185"/>
                <a:gd name="T84" fmla="*/ 211 w 254"/>
                <a:gd name="T85" fmla="*/ 184 h 185"/>
                <a:gd name="T86" fmla="*/ 202 w 254"/>
                <a:gd name="T87" fmla="*/ 185 h 185"/>
                <a:gd name="T88" fmla="*/ 187 w 254"/>
                <a:gd name="T89" fmla="*/ 178 h 185"/>
                <a:gd name="T90" fmla="*/ 176 w 254"/>
                <a:gd name="T91" fmla="*/ 172 h 185"/>
                <a:gd name="T92" fmla="*/ 168 w 254"/>
                <a:gd name="T93" fmla="*/ 165 h 185"/>
                <a:gd name="T94" fmla="*/ 161 w 254"/>
                <a:gd name="T95" fmla="*/ 159 h 185"/>
                <a:gd name="T96" fmla="*/ 155 w 254"/>
                <a:gd name="T97" fmla="*/ 152 h 185"/>
                <a:gd name="T98" fmla="*/ 149 w 254"/>
                <a:gd name="T99" fmla="*/ 148 h 185"/>
                <a:gd name="T100" fmla="*/ 145 w 254"/>
                <a:gd name="T101" fmla="*/ 142 h 185"/>
                <a:gd name="T102" fmla="*/ 140 w 254"/>
                <a:gd name="T103" fmla="*/ 139 h 185"/>
                <a:gd name="T104" fmla="*/ 136 w 254"/>
                <a:gd name="T105" fmla="*/ 136 h 185"/>
                <a:gd name="T106" fmla="*/ 129 w 254"/>
                <a:gd name="T107" fmla="*/ 132 h 185"/>
                <a:gd name="T108" fmla="*/ 117 w 254"/>
                <a:gd name="T109" fmla="*/ 126 h 185"/>
                <a:gd name="T110" fmla="*/ 104 w 254"/>
                <a:gd name="T111" fmla="*/ 117 h 185"/>
                <a:gd name="T112" fmla="*/ 91 w 254"/>
                <a:gd name="T113" fmla="*/ 109 h 185"/>
                <a:gd name="T114" fmla="*/ 78 w 254"/>
                <a:gd name="T115" fmla="*/ 100 h 185"/>
                <a:gd name="T116" fmla="*/ 67 w 254"/>
                <a:gd name="T117" fmla="*/ 94 h 185"/>
                <a:gd name="T118" fmla="*/ 59 w 254"/>
                <a:gd name="T119" fmla="*/ 88 h 185"/>
                <a:gd name="T120" fmla="*/ 56 w 254"/>
                <a:gd name="T121" fmla="*/ 87 h 18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4"/>
                <a:gd name="T184" fmla="*/ 0 h 185"/>
                <a:gd name="T185" fmla="*/ 254 w 254"/>
                <a:gd name="T186" fmla="*/ 185 h 18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4" h="185">
                  <a:moveTo>
                    <a:pt x="56" y="87"/>
                  </a:moveTo>
                  <a:lnTo>
                    <a:pt x="43" y="75"/>
                  </a:lnTo>
                  <a:lnTo>
                    <a:pt x="33" y="65"/>
                  </a:lnTo>
                  <a:lnTo>
                    <a:pt x="23" y="55"/>
                  </a:lnTo>
                  <a:lnTo>
                    <a:pt x="16" y="47"/>
                  </a:lnTo>
                  <a:lnTo>
                    <a:pt x="9" y="39"/>
                  </a:lnTo>
                  <a:lnTo>
                    <a:pt x="4" y="34"/>
                  </a:lnTo>
                  <a:lnTo>
                    <a:pt x="2" y="29"/>
                  </a:lnTo>
                  <a:lnTo>
                    <a:pt x="0" y="28"/>
                  </a:lnTo>
                  <a:lnTo>
                    <a:pt x="9" y="23"/>
                  </a:lnTo>
                  <a:lnTo>
                    <a:pt x="17" y="19"/>
                  </a:lnTo>
                  <a:lnTo>
                    <a:pt x="28" y="16"/>
                  </a:lnTo>
                  <a:lnTo>
                    <a:pt x="35" y="12"/>
                  </a:lnTo>
                  <a:lnTo>
                    <a:pt x="41" y="8"/>
                  </a:lnTo>
                  <a:lnTo>
                    <a:pt x="48" y="5"/>
                  </a:lnTo>
                  <a:lnTo>
                    <a:pt x="54" y="2"/>
                  </a:lnTo>
                  <a:lnTo>
                    <a:pt x="55" y="0"/>
                  </a:lnTo>
                  <a:lnTo>
                    <a:pt x="59" y="5"/>
                  </a:lnTo>
                  <a:lnTo>
                    <a:pt x="71" y="15"/>
                  </a:lnTo>
                  <a:lnTo>
                    <a:pt x="88" y="29"/>
                  </a:lnTo>
                  <a:lnTo>
                    <a:pt x="107" y="47"/>
                  </a:lnTo>
                  <a:lnTo>
                    <a:pt x="127" y="64"/>
                  </a:lnTo>
                  <a:lnTo>
                    <a:pt x="146" y="78"/>
                  </a:lnTo>
                  <a:lnTo>
                    <a:pt x="162" y="90"/>
                  </a:lnTo>
                  <a:lnTo>
                    <a:pt x="171" y="96"/>
                  </a:lnTo>
                  <a:lnTo>
                    <a:pt x="176" y="97"/>
                  </a:lnTo>
                  <a:lnTo>
                    <a:pt x="184" y="99"/>
                  </a:lnTo>
                  <a:lnTo>
                    <a:pt x="191" y="101"/>
                  </a:lnTo>
                  <a:lnTo>
                    <a:pt x="200" y="104"/>
                  </a:lnTo>
                  <a:lnTo>
                    <a:pt x="207" y="107"/>
                  </a:lnTo>
                  <a:lnTo>
                    <a:pt x="214" y="112"/>
                  </a:lnTo>
                  <a:lnTo>
                    <a:pt x="221" y="116"/>
                  </a:lnTo>
                  <a:lnTo>
                    <a:pt x="227" y="122"/>
                  </a:lnTo>
                  <a:lnTo>
                    <a:pt x="239" y="132"/>
                  </a:lnTo>
                  <a:lnTo>
                    <a:pt x="249" y="139"/>
                  </a:lnTo>
                  <a:lnTo>
                    <a:pt x="254" y="146"/>
                  </a:lnTo>
                  <a:lnTo>
                    <a:pt x="252" y="153"/>
                  </a:lnTo>
                  <a:lnTo>
                    <a:pt x="244" y="162"/>
                  </a:lnTo>
                  <a:lnTo>
                    <a:pt x="237" y="169"/>
                  </a:lnTo>
                  <a:lnTo>
                    <a:pt x="228" y="174"/>
                  </a:lnTo>
                  <a:lnTo>
                    <a:pt x="221" y="176"/>
                  </a:lnTo>
                  <a:lnTo>
                    <a:pt x="215" y="179"/>
                  </a:lnTo>
                  <a:lnTo>
                    <a:pt x="211" y="184"/>
                  </a:lnTo>
                  <a:lnTo>
                    <a:pt x="202" y="185"/>
                  </a:lnTo>
                  <a:lnTo>
                    <a:pt x="187" y="178"/>
                  </a:lnTo>
                  <a:lnTo>
                    <a:pt x="176" y="172"/>
                  </a:lnTo>
                  <a:lnTo>
                    <a:pt x="168" y="165"/>
                  </a:lnTo>
                  <a:lnTo>
                    <a:pt x="161" y="159"/>
                  </a:lnTo>
                  <a:lnTo>
                    <a:pt x="155" y="152"/>
                  </a:lnTo>
                  <a:lnTo>
                    <a:pt x="149" y="148"/>
                  </a:lnTo>
                  <a:lnTo>
                    <a:pt x="145" y="142"/>
                  </a:lnTo>
                  <a:lnTo>
                    <a:pt x="140" y="139"/>
                  </a:lnTo>
                  <a:lnTo>
                    <a:pt x="136" y="136"/>
                  </a:lnTo>
                  <a:lnTo>
                    <a:pt x="129" y="132"/>
                  </a:lnTo>
                  <a:lnTo>
                    <a:pt x="117" y="126"/>
                  </a:lnTo>
                  <a:lnTo>
                    <a:pt x="104" y="117"/>
                  </a:lnTo>
                  <a:lnTo>
                    <a:pt x="91" y="109"/>
                  </a:lnTo>
                  <a:lnTo>
                    <a:pt x="78" y="100"/>
                  </a:lnTo>
                  <a:lnTo>
                    <a:pt x="67" y="94"/>
                  </a:lnTo>
                  <a:lnTo>
                    <a:pt x="59" y="88"/>
                  </a:lnTo>
                  <a:lnTo>
                    <a:pt x="56" y="87"/>
                  </a:lnTo>
                  <a:close/>
                </a:path>
              </a:pathLst>
            </a:custGeom>
            <a:solidFill>
              <a:srgbClr val="B2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8" name="Freeform 15"/>
            <p:cNvSpPr>
              <a:spLocks/>
            </p:cNvSpPr>
            <p:nvPr/>
          </p:nvSpPr>
          <p:spPr bwMode="auto">
            <a:xfrm>
              <a:off x="762" y="251"/>
              <a:ext cx="316" cy="363"/>
            </a:xfrm>
            <a:custGeom>
              <a:avLst/>
              <a:gdLst>
                <a:gd name="T0" fmla="*/ 68 w 316"/>
                <a:gd name="T1" fmla="*/ 0 h 363"/>
                <a:gd name="T2" fmla="*/ 62 w 316"/>
                <a:gd name="T3" fmla="*/ 10 h 363"/>
                <a:gd name="T4" fmla="*/ 55 w 316"/>
                <a:gd name="T5" fmla="*/ 33 h 363"/>
                <a:gd name="T6" fmla="*/ 60 w 316"/>
                <a:gd name="T7" fmla="*/ 62 h 363"/>
                <a:gd name="T8" fmla="*/ 75 w 316"/>
                <a:gd name="T9" fmla="*/ 111 h 363"/>
                <a:gd name="T10" fmla="*/ 96 w 316"/>
                <a:gd name="T11" fmla="*/ 162 h 363"/>
                <a:gd name="T12" fmla="*/ 118 w 316"/>
                <a:gd name="T13" fmla="*/ 195 h 363"/>
                <a:gd name="T14" fmla="*/ 134 w 316"/>
                <a:gd name="T15" fmla="*/ 211 h 363"/>
                <a:gd name="T16" fmla="*/ 153 w 316"/>
                <a:gd name="T17" fmla="*/ 228 h 363"/>
                <a:gd name="T18" fmla="*/ 170 w 316"/>
                <a:gd name="T19" fmla="*/ 243 h 363"/>
                <a:gd name="T20" fmla="*/ 187 w 316"/>
                <a:gd name="T21" fmla="*/ 253 h 363"/>
                <a:gd name="T22" fmla="*/ 200 w 316"/>
                <a:gd name="T23" fmla="*/ 257 h 363"/>
                <a:gd name="T24" fmla="*/ 229 w 316"/>
                <a:gd name="T25" fmla="*/ 265 h 363"/>
                <a:gd name="T26" fmla="*/ 261 w 316"/>
                <a:gd name="T27" fmla="*/ 272 h 363"/>
                <a:gd name="T28" fmla="*/ 281 w 316"/>
                <a:gd name="T29" fmla="*/ 275 h 363"/>
                <a:gd name="T30" fmla="*/ 297 w 316"/>
                <a:gd name="T31" fmla="*/ 279 h 363"/>
                <a:gd name="T32" fmla="*/ 312 w 316"/>
                <a:gd name="T33" fmla="*/ 291 h 363"/>
                <a:gd name="T34" fmla="*/ 316 w 316"/>
                <a:gd name="T35" fmla="*/ 312 h 363"/>
                <a:gd name="T36" fmla="*/ 312 w 316"/>
                <a:gd name="T37" fmla="*/ 338 h 363"/>
                <a:gd name="T38" fmla="*/ 305 w 316"/>
                <a:gd name="T39" fmla="*/ 347 h 363"/>
                <a:gd name="T40" fmla="*/ 292 w 316"/>
                <a:gd name="T41" fmla="*/ 354 h 363"/>
                <a:gd name="T42" fmla="*/ 277 w 316"/>
                <a:gd name="T43" fmla="*/ 360 h 363"/>
                <a:gd name="T44" fmla="*/ 264 w 316"/>
                <a:gd name="T45" fmla="*/ 363 h 363"/>
                <a:gd name="T46" fmla="*/ 254 w 316"/>
                <a:gd name="T47" fmla="*/ 360 h 363"/>
                <a:gd name="T48" fmla="*/ 241 w 316"/>
                <a:gd name="T49" fmla="*/ 351 h 363"/>
                <a:gd name="T50" fmla="*/ 229 w 316"/>
                <a:gd name="T51" fmla="*/ 343 h 363"/>
                <a:gd name="T52" fmla="*/ 216 w 316"/>
                <a:gd name="T53" fmla="*/ 335 h 363"/>
                <a:gd name="T54" fmla="*/ 192 w 316"/>
                <a:gd name="T55" fmla="*/ 322 h 363"/>
                <a:gd name="T56" fmla="*/ 153 w 316"/>
                <a:gd name="T57" fmla="*/ 298 h 363"/>
                <a:gd name="T58" fmla="*/ 115 w 316"/>
                <a:gd name="T59" fmla="*/ 272 h 363"/>
                <a:gd name="T60" fmla="*/ 94 w 316"/>
                <a:gd name="T61" fmla="*/ 253 h 363"/>
                <a:gd name="T62" fmla="*/ 79 w 316"/>
                <a:gd name="T63" fmla="*/ 234 h 363"/>
                <a:gd name="T64" fmla="*/ 60 w 316"/>
                <a:gd name="T65" fmla="*/ 208 h 363"/>
                <a:gd name="T66" fmla="*/ 42 w 316"/>
                <a:gd name="T67" fmla="*/ 179 h 363"/>
                <a:gd name="T68" fmla="*/ 29 w 316"/>
                <a:gd name="T69" fmla="*/ 149 h 363"/>
                <a:gd name="T70" fmla="*/ 8 w 316"/>
                <a:gd name="T71" fmla="*/ 96 h 363"/>
                <a:gd name="T72" fmla="*/ 0 w 316"/>
                <a:gd name="T73" fmla="*/ 48 h 363"/>
                <a:gd name="T74" fmla="*/ 15 w 316"/>
                <a:gd name="T75" fmla="*/ 15 h 363"/>
                <a:gd name="T76" fmla="*/ 24 w 316"/>
                <a:gd name="T77" fmla="*/ 5 h 36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16"/>
                <a:gd name="T118" fmla="*/ 0 h 363"/>
                <a:gd name="T119" fmla="*/ 316 w 316"/>
                <a:gd name="T120" fmla="*/ 363 h 363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16" h="363">
                  <a:moveTo>
                    <a:pt x="24" y="5"/>
                  </a:moveTo>
                  <a:lnTo>
                    <a:pt x="68" y="0"/>
                  </a:lnTo>
                  <a:lnTo>
                    <a:pt x="66" y="3"/>
                  </a:lnTo>
                  <a:lnTo>
                    <a:pt x="62" y="10"/>
                  </a:lnTo>
                  <a:lnTo>
                    <a:pt x="57" y="22"/>
                  </a:lnTo>
                  <a:lnTo>
                    <a:pt x="55" y="33"/>
                  </a:lnTo>
                  <a:lnTo>
                    <a:pt x="56" y="44"/>
                  </a:lnTo>
                  <a:lnTo>
                    <a:pt x="60" y="62"/>
                  </a:lnTo>
                  <a:lnTo>
                    <a:pt x="66" y="85"/>
                  </a:lnTo>
                  <a:lnTo>
                    <a:pt x="75" y="111"/>
                  </a:lnTo>
                  <a:lnTo>
                    <a:pt x="85" y="137"/>
                  </a:lnTo>
                  <a:lnTo>
                    <a:pt x="96" y="162"/>
                  </a:lnTo>
                  <a:lnTo>
                    <a:pt x="107" y="182"/>
                  </a:lnTo>
                  <a:lnTo>
                    <a:pt x="118" y="195"/>
                  </a:lnTo>
                  <a:lnTo>
                    <a:pt x="125" y="202"/>
                  </a:lnTo>
                  <a:lnTo>
                    <a:pt x="134" y="211"/>
                  </a:lnTo>
                  <a:lnTo>
                    <a:pt x="143" y="220"/>
                  </a:lnTo>
                  <a:lnTo>
                    <a:pt x="153" y="228"/>
                  </a:lnTo>
                  <a:lnTo>
                    <a:pt x="161" y="237"/>
                  </a:lnTo>
                  <a:lnTo>
                    <a:pt x="170" y="243"/>
                  </a:lnTo>
                  <a:lnTo>
                    <a:pt x="179" y="249"/>
                  </a:lnTo>
                  <a:lnTo>
                    <a:pt x="187" y="253"/>
                  </a:lnTo>
                  <a:lnTo>
                    <a:pt x="190" y="254"/>
                  </a:lnTo>
                  <a:lnTo>
                    <a:pt x="200" y="257"/>
                  </a:lnTo>
                  <a:lnTo>
                    <a:pt x="213" y="260"/>
                  </a:lnTo>
                  <a:lnTo>
                    <a:pt x="229" y="265"/>
                  </a:lnTo>
                  <a:lnTo>
                    <a:pt x="245" y="269"/>
                  </a:lnTo>
                  <a:lnTo>
                    <a:pt x="261" y="272"/>
                  </a:lnTo>
                  <a:lnTo>
                    <a:pt x="274" y="275"/>
                  </a:lnTo>
                  <a:lnTo>
                    <a:pt x="281" y="275"/>
                  </a:lnTo>
                  <a:lnTo>
                    <a:pt x="290" y="276"/>
                  </a:lnTo>
                  <a:lnTo>
                    <a:pt x="297" y="279"/>
                  </a:lnTo>
                  <a:lnTo>
                    <a:pt x="305" y="285"/>
                  </a:lnTo>
                  <a:lnTo>
                    <a:pt x="312" y="291"/>
                  </a:lnTo>
                  <a:lnTo>
                    <a:pt x="316" y="299"/>
                  </a:lnTo>
                  <a:lnTo>
                    <a:pt x="316" y="312"/>
                  </a:lnTo>
                  <a:lnTo>
                    <a:pt x="315" y="327"/>
                  </a:lnTo>
                  <a:lnTo>
                    <a:pt x="312" y="338"/>
                  </a:lnTo>
                  <a:lnTo>
                    <a:pt x="309" y="343"/>
                  </a:lnTo>
                  <a:lnTo>
                    <a:pt x="305" y="347"/>
                  </a:lnTo>
                  <a:lnTo>
                    <a:pt x="297" y="351"/>
                  </a:lnTo>
                  <a:lnTo>
                    <a:pt x="292" y="354"/>
                  </a:lnTo>
                  <a:lnTo>
                    <a:pt x="284" y="358"/>
                  </a:lnTo>
                  <a:lnTo>
                    <a:pt x="277" y="360"/>
                  </a:lnTo>
                  <a:lnTo>
                    <a:pt x="270" y="363"/>
                  </a:lnTo>
                  <a:lnTo>
                    <a:pt x="264" y="363"/>
                  </a:lnTo>
                  <a:lnTo>
                    <a:pt x="258" y="361"/>
                  </a:lnTo>
                  <a:lnTo>
                    <a:pt x="254" y="360"/>
                  </a:lnTo>
                  <a:lnTo>
                    <a:pt x="248" y="356"/>
                  </a:lnTo>
                  <a:lnTo>
                    <a:pt x="241" y="351"/>
                  </a:lnTo>
                  <a:lnTo>
                    <a:pt x="235" y="347"/>
                  </a:lnTo>
                  <a:lnTo>
                    <a:pt x="229" y="343"/>
                  </a:lnTo>
                  <a:lnTo>
                    <a:pt x="222" y="338"/>
                  </a:lnTo>
                  <a:lnTo>
                    <a:pt x="216" y="335"/>
                  </a:lnTo>
                  <a:lnTo>
                    <a:pt x="206" y="331"/>
                  </a:lnTo>
                  <a:lnTo>
                    <a:pt x="192" y="322"/>
                  </a:lnTo>
                  <a:lnTo>
                    <a:pt x="173" y="311"/>
                  </a:lnTo>
                  <a:lnTo>
                    <a:pt x="153" y="298"/>
                  </a:lnTo>
                  <a:lnTo>
                    <a:pt x="133" y="285"/>
                  </a:lnTo>
                  <a:lnTo>
                    <a:pt x="115" y="272"/>
                  </a:lnTo>
                  <a:lnTo>
                    <a:pt x="101" y="262"/>
                  </a:lnTo>
                  <a:lnTo>
                    <a:pt x="94" y="253"/>
                  </a:lnTo>
                  <a:lnTo>
                    <a:pt x="88" y="244"/>
                  </a:lnTo>
                  <a:lnTo>
                    <a:pt x="79" y="234"/>
                  </a:lnTo>
                  <a:lnTo>
                    <a:pt x="70" y="223"/>
                  </a:lnTo>
                  <a:lnTo>
                    <a:pt x="60" y="208"/>
                  </a:lnTo>
                  <a:lnTo>
                    <a:pt x="50" y="194"/>
                  </a:lnTo>
                  <a:lnTo>
                    <a:pt x="42" y="179"/>
                  </a:lnTo>
                  <a:lnTo>
                    <a:pt x="34" y="163"/>
                  </a:lnTo>
                  <a:lnTo>
                    <a:pt x="29" y="149"/>
                  </a:lnTo>
                  <a:lnTo>
                    <a:pt x="18" y="122"/>
                  </a:lnTo>
                  <a:lnTo>
                    <a:pt x="8" y="96"/>
                  </a:lnTo>
                  <a:lnTo>
                    <a:pt x="0" y="71"/>
                  </a:lnTo>
                  <a:lnTo>
                    <a:pt x="0" y="48"/>
                  </a:lnTo>
                  <a:lnTo>
                    <a:pt x="7" y="28"/>
                  </a:lnTo>
                  <a:lnTo>
                    <a:pt x="15" y="15"/>
                  </a:lnTo>
                  <a:lnTo>
                    <a:pt x="21" y="8"/>
                  </a:lnTo>
                  <a:lnTo>
                    <a:pt x="24" y="5"/>
                  </a:lnTo>
                  <a:close/>
                </a:path>
              </a:pathLst>
            </a:custGeom>
            <a:solidFill>
              <a:srgbClr val="B2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Freeform 14"/>
            <p:cNvSpPr>
              <a:spLocks/>
            </p:cNvSpPr>
            <p:nvPr/>
          </p:nvSpPr>
          <p:spPr bwMode="auto">
            <a:xfrm>
              <a:off x="276" y="1386"/>
              <a:ext cx="59" cy="64"/>
            </a:xfrm>
            <a:custGeom>
              <a:avLst/>
              <a:gdLst>
                <a:gd name="T0" fmla="*/ 0 w 59"/>
                <a:gd name="T1" fmla="*/ 42 h 64"/>
                <a:gd name="T2" fmla="*/ 7 w 59"/>
                <a:gd name="T3" fmla="*/ 35 h 64"/>
                <a:gd name="T4" fmla="*/ 13 w 59"/>
                <a:gd name="T5" fmla="*/ 28 h 64"/>
                <a:gd name="T6" fmla="*/ 17 w 59"/>
                <a:gd name="T7" fmla="*/ 22 h 64"/>
                <a:gd name="T8" fmla="*/ 19 w 59"/>
                <a:gd name="T9" fmla="*/ 19 h 64"/>
                <a:gd name="T10" fmla="*/ 20 w 59"/>
                <a:gd name="T11" fmla="*/ 15 h 64"/>
                <a:gd name="T12" fmla="*/ 25 w 59"/>
                <a:gd name="T13" fmla="*/ 8 h 64"/>
                <a:gd name="T14" fmla="*/ 30 w 59"/>
                <a:gd name="T15" fmla="*/ 0 h 64"/>
                <a:gd name="T16" fmla="*/ 33 w 59"/>
                <a:gd name="T17" fmla="*/ 2 h 64"/>
                <a:gd name="T18" fmla="*/ 33 w 59"/>
                <a:gd name="T19" fmla="*/ 8 h 64"/>
                <a:gd name="T20" fmla="*/ 33 w 59"/>
                <a:gd name="T21" fmla="*/ 13 h 64"/>
                <a:gd name="T22" fmla="*/ 35 w 59"/>
                <a:gd name="T23" fmla="*/ 16 h 64"/>
                <a:gd name="T24" fmla="*/ 39 w 59"/>
                <a:gd name="T25" fmla="*/ 18 h 64"/>
                <a:gd name="T26" fmla="*/ 45 w 59"/>
                <a:gd name="T27" fmla="*/ 16 h 64"/>
                <a:gd name="T28" fmla="*/ 52 w 59"/>
                <a:gd name="T29" fmla="*/ 16 h 64"/>
                <a:gd name="T30" fmla="*/ 58 w 59"/>
                <a:gd name="T31" fmla="*/ 16 h 64"/>
                <a:gd name="T32" fmla="*/ 59 w 59"/>
                <a:gd name="T33" fmla="*/ 16 h 64"/>
                <a:gd name="T34" fmla="*/ 58 w 59"/>
                <a:gd name="T35" fmla="*/ 19 h 64"/>
                <a:gd name="T36" fmla="*/ 53 w 59"/>
                <a:gd name="T37" fmla="*/ 26 h 64"/>
                <a:gd name="T38" fmla="*/ 48 w 59"/>
                <a:gd name="T39" fmla="*/ 34 h 64"/>
                <a:gd name="T40" fmla="*/ 40 w 59"/>
                <a:gd name="T41" fmla="*/ 41 h 64"/>
                <a:gd name="T42" fmla="*/ 39 w 59"/>
                <a:gd name="T43" fmla="*/ 47 h 64"/>
                <a:gd name="T44" fmla="*/ 39 w 59"/>
                <a:gd name="T45" fmla="*/ 57 h 64"/>
                <a:gd name="T46" fmla="*/ 39 w 59"/>
                <a:gd name="T47" fmla="*/ 64 h 64"/>
                <a:gd name="T48" fmla="*/ 35 w 59"/>
                <a:gd name="T49" fmla="*/ 64 h 64"/>
                <a:gd name="T50" fmla="*/ 25 w 59"/>
                <a:gd name="T51" fmla="*/ 58 h 64"/>
                <a:gd name="T52" fmla="*/ 13 w 59"/>
                <a:gd name="T53" fmla="*/ 51 h 64"/>
                <a:gd name="T54" fmla="*/ 4 w 59"/>
                <a:gd name="T55" fmla="*/ 45 h 64"/>
                <a:gd name="T56" fmla="*/ 0 w 59"/>
                <a:gd name="T57" fmla="*/ 42 h 6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4"/>
                <a:gd name="T89" fmla="*/ 59 w 59"/>
                <a:gd name="T90" fmla="*/ 64 h 6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4">
                  <a:moveTo>
                    <a:pt x="0" y="42"/>
                  </a:moveTo>
                  <a:lnTo>
                    <a:pt x="7" y="35"/>
                  </a:lnTo>
                  <a:lnTo>
                    <a:pt x="13" y="28"/>
                  </a:lnTo>
                  <a:lnTo>
                    <a:pt x="17" y="22"/>
                  </a:lnTo>
                  <a:lnTo>
                    <a:pt x="19" y="19"/>
                  </a:lnTo>
                  <a:lnTo>
                    <a:pt x="20" y="15"/>
                  </a:lnTo>
                  <a:lnTo>
                    <a:pt x="25" y="8"/>
                  </a:lnTo>
                  <a:lnTo>
                    <a:pt x="30" y="0"/>
                  </a:lnTo>
                  <a:lnTo>
                    <a:pt x="33" y="2"/>
                  </a:lnTo>
                  <a:lnTo>
                    <a:pt x="33" y="8"/>
                  </a:lnTo>
                  <a:lnTo>
                    <a:pt x="33" y="13"/>
                  </a:lnTo>
                  <a:lnTo>
                    <a:pt x="35" y="16"/>
                  </a:lnTo>
                  <a:lnTo>
                    <a:pt x="39" y="18"/>
                  </a:lnTo>
                  <a:lnTo>
                    <a:pt x="45" y="16"/>
                  </a:lnTo>
                  <a:lnTo>
                    <a:pt x="52" y="16"/>
                  </a:lnTo>
                  <a:lnTo>
                    <a:pt x="58" y="16"/>
                  </a:lnTo>
                  <a:lnTo>
                    <a:pt x="59" y="16"/>
                  </a:lnTo>
                  <a:lnTo>
                    <a:pt x="58" y="19"/>
                  </a:lnTo>
                  <a:lnTo>
                    <a:pt x="53" y="26"/>
                  </a:lnTo>
                  <a:lnTo>
                    <a:pt x="48" y="34"/>
                  </a:lnTo>
                  <a:lnTo>
                    <a:pt x="40" y="41"/>
                  </a:lnTo>
                  <a:lnTo>
                    <a:pt x="39" y="47"/>
                  </a:lnTo>
                  <a:lnTo>
                    <a:pt x="39" y="57"/>
                  </a:lnTo>
                  <a:lnTo>
                    <a:pt x="39" y="64"/>
                  </a:lnTo>
                  <a:lnTo>
                    <a:pt x="35" y="64"/>
                  </a:lnTo>
                  <a:lnTo>
                    <a:pt x="25" y="58"/>
                  </a:lnTo>
                  <a:lnTo>
                    <a:pt x="13" y="51"/>
                  </a:lnTo>
                  <a:lnTo>
                    <a:pt x="4" y="45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2CC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Freeform 13"/>
            <p:cNvSpPr>
              <a:spLocks/>
            </p:cNvSpPr>
            <p:nvPr/>
          </p:nvSpPr>
          <p:spPr bwMode="auto">
            <a:xfrm>
              <a:off x="322" y="296"/>
              <a:ext cx="440" cy="462"/>
            </a:xfrm>
            <a:custGeom>
              <a:avLst/>
              <a:gdLst>
                <a:gd name="T0" fmla="*/ 51 w 440"/>
                <a:gd name="T1" fmla="*/ 429 h 462"/>
                <a:gd name="T2" fmla="*/ 87 w 440"/>
                <a:gd name="T3" fmla="*/ 428 h 462"/>
                <a:gd name="T4" fmla="*/ 109 w 440"/>
                <a:gd name="T5" fmla="*/ 432 h 462"/>
                <a:gd name="T6" fmla="*/ 125 w 440"/>
                <a:gd name="T7" fmla="*/ 456 h 462"/>
                <a:gd name="T8" fmla="*/ 149 w 440"/>
                <a:gd name="T9" fmla="*/ 462 h 462"/>
                <a:gd name="T10" fmla="*/ 165 w 440"/>
                <a:gd name="T11" fmla="*/ 429 h 462"/>
                <a:gd name="T12" fmla="*/ 179 w 440"/>
                <a:gd name="T13" fmla="*/ 448 h 462"/>
                <a:gd name="T14" fmla="*/ 207 w 440"/>
                <a:gd name="T15" fmla="*/ 455 h 462"/>
                <a:gd name="T16" fmla="*/ 247 w 440"/>
                <a:gd name="T17" fmla="*/ 452 h 462"/>
                <a:gd name="T18" fmla="*/ 272 w 440"/>
                <a:gd name="T19" fmla="*/ 442 h 462"/>
                <a:gd name="T20" fmla="*/ 301 w 440"/>
                <a:gd name="T21" fmla="*/ 420 h 462"/>
                <a:gd name="T22" fmla="*/ 318 w 440"/>
                <a:gd name="T23" fmla="*/ 410 h 462"/>
                <a:gd name="T24" fmla="*/ 341 w 440"/>
                <a:gd name="T25" fmla="*/ 407 h 462"/>
                <a:gd name="T26" fmla="*/ 375 w 440"/>
                <a:gd name="T27" fmla="*/ 387 h 462"/>
                <a:gd name="T28" fmla="*/ 403 w 440"/>
                <a:gd name="T29" fmla="*/ 311 h 462"/>
                <a:gd name="T30" fmla="*/ 403 w 440"/>
                <a:gd name="T31" fmla="*/ 253 h 462"/>
                <a:gd name="T32" fmla="*/ 434 w 440"/>
                <a:gd name="T33" fmla="*/ 231 h 462"/>
                <a:gd name="T34" fmla="*/ 434 w 440"/>
                <a:gd name="T35" fmla="*/ 123 h 462"/>
                <a:gd name="T36" fmla="*/ 421 w 440"/>
                <a:gd name="T37" fmla="*/ 94 h 462"/>
                <a:gd name="T38" fmla="*/ 398 w 440"/>
                <a:gd name="T39" fmla="*/ 94 h 462"/>
                <a:gd name="T40" fmla="*/ 373 w 440"/>
                <a:gd name="T41" fmla="*/ 111 h 462"/>
                <a:gd name="T42" fmla="*/ 338 w 440"/>
                <a:gd name="T43" fmla="*/ 124 h 462"/>
                <a:gd name="T44" fmla="*/ 304 w 440"/>
                <a:gd name="T45" fmla="*/ 123 h 462"/>
                <a:gd name="T46" fmla="*/ 281 w 440"/>
                <a:gd name="T47" fmla="*/ 116 h 462"/>
                <a:gd name="T48" fmla="*/ 297 w 440"/>
                <a:gd name="T49" fmla="*/ 85 h 462"/>
                <a:gd name="T50" fmla="*/ 305 w 440"/>
                <a:gd name="T51" fmla="*/ 43 h 462"/>
                <a:gd name="T52" fmla="*/ 279 w 440"/>
                <a:gd name="T53" fmla="*/ 19 h 462"/>
                <a:gd name="T54" fmla="*/ 255 w 440"/>
                <a:gd name="T55" fmla="*/ 1 h 462"/>
                <a:gd name="T56" fmla="*/ 230 w 440"/>
                <a:gd name="T57" fmla="*/ 26 h 462"/>
                <a:gd name="T58" fmla="*/ 236 w 440"/>
                <a:gd name="T59" fmla="*/ 87 h 462"/>
                <a:gd name="T60" fmla="*/ 221 w 440"/>
                <a:gd name="T61" fmla="*/ 134 h 462"/>
                <a:gd name="T62" fmla="*/ 184 w 440"/>
                <a:gd name="T63" fmla="*/ 168 h 462"/>
                <a:gd name="T64" fmla="*/ 151 w 440"/>
                <a:gd name="T65" fmla="*/ 189 h 462"/>
                <a:gd name="T66" fmla="*/ 140 w 440"/>
                <a:gd name="T67" fmla="*/ 152 h 462"/>
                <a:gd name="T68" fmla="*/ 138 w 440"/>
                <a:gd name="T69" fmla="*/ 209 h 462"/>
                <a:gd name="T70" fmla="*/ 113 w 440"/>
                <a:gd name="T71" fmla="*/ 269 h 462"/>
                <a:gd name="T72" fmla="*/ 86 w 440"/>
                <a:gd name="T73" fmla="*/ 292 h 462"/>
                <a:gd name="T74" fmla="*/ 57 w 440"/>
                <a:gd name="T75" fmla="*/ 286 h 462"/>
                <a:gd name="T76" fmla="*/ 34 w 440"/>
                <a:gd name="T77" fmla="*/ 287 h 462"/>
                <a:gd name="T78" fmla="*/ 0 w 440"/>
                <a:gd name="T79" fmla="*/ 290 h 462"/>
                <a:gd name="T80" fmla="*/ 23 w 440"/>
                <a:gd name="T81" fmla="*/ 318 h 462"/>
                <a:gd name="T82" fmla="*/ 42 w 440"/>
                <a:gd name="T83" fmla="*/ 311 h 462"/>
                <a:gd name="T84" fmla="*/ 58 w 440"/>
                <a:gd name="T85" fmla="*/ 290 h 462"/>
                <a:gd name="T86" fmla="*/ 70 w 440"/>
                <a:gd name="T87" fmla="*/ 290 h 462"/>
                <a:gd name="T88" fmla="*/ 86 w 440"/>
                <a:gd name="T89" fmla="*/ 308 h 462"/>
                <a:gd name="T90" fmla="*/ 88 w 440"/>
                <a:gd name="T91" fmla="*/ 338 h 462"/>
                <a:gd name="T92" fmla="*/ 74 w 440"/>
                <a:gd name="T93" fmla="*/ 364 h 462"/>
                <a:gd name="T94" fmla="*/ 44 w 440"/>
                <a:gd name="T95" fmla="*/ 397 h 462"/>
                <a:gd name="T96" fmla="*/ 25 w 440"/>
                <a:gd name="T97" fmla="*/ 415 h 46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40"/>
                <a:gd name="T148" fmla="*/ 0 h 462"/>
                <a:gd name="T149" fmla="*/ 440 w 440"/>
                <a:gd name="T150" fmla="*/ 462 h 46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40" h="462">
                  <a:moveTo>
                    <a:pt x="25" y="415"/>
                  </a:moveTo>
                  <a:lnTo>
                    <a:pt x="31" y="419"/>
                  </a:lnTo>
                  <a:lnTo>
                    <a:pt x="39" y="425"/>
                  </a:lnTo>
                  <a:lnTo>
                    <a:pt x="51" y="429"/>
                  </a:lnTo>
                  <a:lnTo>
                    <a:pt x="64" y="429"/>
                  </a:lnTo>
                  <a:lnTo>
                    <a:pt x="71" y="428"/>
                  </a:lnTo>
                  <a:lnTo>
                    <a:pt x="80" y="428"/>
                  </a:lnTo>
                  <a:lnTo>
                    <a:pt x="87" y="428"/>
                  </a:lnTo>
                  <a:lnTo>
                    <a:pt x="94" y="428"/>
                  </a:lnTo>
                  <a:lnTo>
                    <a:pt x="100" y="429"/>
                  </a:lnTo>
                  <a:lnTo>
                    <a:pt x="104" y="429"/>
                  </a:lnTo>
                  <a:lnTo>
                    <a:pt x="109" y="432"/>
                  </a:lnTo>
                  <a:lnTo>
                    <a:pt x="110" y="433"/>
                  </a:lnTo>
                  <a:lnTo>
                    <a:pt x="114" y="441"/>
                  </a:lnTo>
                  <a:lnTo>
                    <a:pt x="119" y="449"/>
                  </a:lnTo>
                  <a:lnTo>
                    <a:pt x="125" y="456"/>
                  </a:lnTo>
                  <a:lnTo>
                    <a:pt x="130" y="461"/>
                  </a:lnTo>
                  <a:lnTo>
                    <a:pt x="136" y="462"/>
                  </a:lnTo>
                  <a:lnTo>
                    <a:pt x="142" y="462"/>
                  </a:lnTo>
                  <a:lnTo>
                    <a:pt x="149" y="462"/>
                  </a:lnTo>
                  <a:lnTo>
                    <a:pt x="159" y="459"/>
                  </a:lnTo>
                  <a:lnTo>
                    <a:pt x="166" y="452"/>
                  </a:lnTo>
                  <a:lnTo>
                    <a:pt x="168" y="441"/>
                  </a:lnTo>
                  <a:lnTo>
                    <a:pt x="165" y="429"/>
                  </a:lnTo>
                  <a:lnTo>
                    <a:pt x="164" y="425"/>
                  </a:lnTo>
                  <a:lnTo>
                    <a:pt x="166" y="429"/>
                  </a:lnTo>
                  <a:lnTo>
                    <a:pt x="172" y="438"/>
                  </a:lnTo>
                  <a:lnTo>
                    <a:pt x="179" y="448"/>
                  </a:lnTo>
                  <a:lnTo>
                    <a:pt x="185" y="454"/>
                  </a:lnTo>
                  <a:lnTo>
                    <a:pt x="190" y="455"/>
                  </a:lnTo>
                  <a:lnTo>
                    <a:pt x="198" y="455"/>
                  </a:lnTo>
                  <a:lnTo>
                    <a:pt x="207" y="455"/>
                  </a:lnTo>
                  <a:lnTo>
                    <a:pt x="217" y="455"/>
                  </a:lnTo>
                  <a:lnTo>
                    <a:pt x="229" y="454"/>
                  </a:lnTo>
                  <a:lnTo>
                    <a:pt x="239" y="454"/>
                  </a:lnTo>
                  <a:lnTo>
                    <a:pt x="247" y="452"/>
                  </a:lnTo>
                  <a:lnTo>
                    <a:pt x="253" y="451"/>
                  </a:lnTo>
                  <a:lnTo>
                    <a:pt x="259" y="449"/>
                  </a:lnTo>
                  <a:lnTo>
                    <a:pt x="265" y="446"/>
                  </a:lnTo>
                  <a:lnTo>
                    <a:pt x="272" y="442"/>
                  </a:lnTo>
                  <a:lnTo>
                    <a:pt x="279" y="436"/>
                  </a:lnTo>
                  <a:lnTo>
                    <a:pt x="288" y="430"/>
                  </a:lnTo>
                  <a:lnTo>
                    <a:pt x="295" y="426"/>
                  </a:lnTo>
                  <a:lnTo>
                    <a:pt x="301" y="420"/>
                  </a:lnTo>
                  <a:lnTo>
                    <a:pt x="305" y="417"/>
                  </a:lnTo>
                  <a:lnTo>
                    <a:pt x="310" y="415"/>
                  </a:lnTo>
                  <a:lnTo>
                    <a:pt x="314" y="413"/>
                  </a:lnTo>
                  <a:lnTo>
                    <a:pt x="318" y="410"/>
                  </a:lnTo>
                  <a:lnTo>
                    <a:pt x="324" y="410"/>
                  </a:lnTo>
                  <a:lnTo>
                    <a:pt x="330" y="409"/>
                  </a:lnTo>
                  <a:lnTo>
                    <a:pt x="336" y="409"/>
                  </a:lnTo>
                  <a:lnTo>
                    <a:pt x="341" y="407"/>
                  </a:lnTo>
                  <a:lnTo>
                    <a:pt x="349" y="407"/>
                  </a:lnTo>
                  <a:lnTo>
                    <a:pt x="360" y="403"/>
                  </a:lnTo>
                  <a:lnTo>
                    <a:pt x="367" y="397"/>
                  </a:lnTo>
                  <a:lnTo>
                    <a:pt x="375" y="387"/>
                  </a:lnTo>
                  <a:lnTo>
                    <a:pt x="385" y="374"/>
                  </a:lnTo>
                  <a:lnTo>
                    <a:pt x="393" y="357"/>
                  </a:lnTo>
                  <a:lnTo>
                    <a:pt x="399" y="334"/>
                  </a:lnTo>
                  <a:lnTo>
                    <a:pt x="403" y="311"/>
                  </a:lnTo>
                  <a:lnTo>
                    <a:pt x="408" y="289"/>
                  </a:lnTo>
                  <a:lnTo>
                    <a:pt x="408" y="272"/>
                  </a:lnTo>
                  <a:lnTo>
                    <a:pt x="405" y="260"/>
                  </a:lnTo>
                  <a:lnTo>
                    <a:pt x="403" y="253"/>
                  </a:lnTo>
                  <a:lnTo>
                    <a:pt x="409" y="248"/>
                  </a:lnTo>
                  <a:lnTo>
                    <a:pt x="419" y="244"/>
                  </a:lnTo>
                  <a:lnTo>
                    <a:pt x="428" y="240"/>
                  </a:lnTo>
                  <a:lnTo>
                    <a:pt x="434" y="231"/>
                  </a:lnTo>
                  <a:lnTo>
                    <a:pt x="438" y="220"/>
                  </a:lnTo>
                  <a:lnTo>
                    <a:pt x="440" y="194"/>
                  </a:lnTo>
                  <a:lnTo>
                    <a:pt x="438" y="157"/>
                  </a:lnTo>
                  <a:lnTo>
                    <a:pt x="434" y="123"/>
                  </a:lnTo>
                  <a:lnTo>
                    <a:pt x="432" y="108"/>
                  </a:lnTo>
                  <a:lnTo>
                    <a:pt x="431" y="105"/>
                  </a:lnTo>
                  <a:lnTo>
                    <a:pt x="427" y="101"/>
                  </a:lnTo>
                  <a:lnTo>
                    <a:pt x="421" y="94"/>
                  </a:lnTo>
                  <a:lnTo>
                    <a:pt x="414" y="90"/>
                  </a:lnTo>
                  <a:lnTo>
                    <a:pt x="408" y="88"/>
                  </a:lnTo>
                  <a:lnTo>
                    <a:pt x="402" y="90"/>
                  </a:lnTo>
                  <a:lnTo>
                    <a:pt x="398" y="94"/>
                  </a:lnTo>
                  <a:lnTo>
                    <a:pt x="390" y="100"/>
                  </a:lnTo>
                  <a:lnTo>
                    <a:pt x="386" y="104"/>
                  </a:lnTo>
                  <a:lnTo>
                    <a:pt x="380" y="108"/>
                  </a:lnTo>
                  <a:lnTo>
                    <a:pt x="373" y="111"/>
                  </a:lnTo>
                  <a:lnTo>
                    <a:pt x="364" y="116"/>
                  </a:lnTo>
                  <a:lnTo>
                    <a:pt x="356" y="118"/>
                  </a:lnTo>
                  <a:lnTo>
                    <a:pt x="347" y="121"/>
                  </a:lnTo>
                  <a:lnTo>
                    <a:pt x="338" y="124"/>
                  </a:lnTo>
                  <a:lnTo>
                    <a:pt x="330" y="124"/>
                  </a:lnTo>
                  <a:lnTo>
                    <a:pt x="321" y="124"/>
                  </a:lnTo>
                  <a:lnTo>
                    <a:pt x="312" y="124"/>
                  </a:lnTo>
                  <a:lnTo>
                    <a:pt x="304" y="123"/>
                  </a:lnTo>
                  <a:lnTo>
                    <a:pt x="295" y="123"/>
                  </a:lnTo>
                  <a:lnTo>
                    <a:pt x="288" y="121"/>
                  </a:lnTo>
                  <a:lnTo>
                    <a:pt x="284" y="118"/>
                  </a:lnTo>
                  <a:lnTo>
                    <a:pt x="281" y="116"/>
                  </a:lnTo>
                  <a:lnTo>
                    <a:pt x="281" y="113"/>
                  </a:lnTo>
                  <a:lnTo>
                    <a:pt x="286" y="104"/>
                  </a:lnTo>
                  <a:lnTo>
                    <a:pt x="291" y="95"/>
                  </a:lnTo>
                  <a:lnTo>
                    <a:pt x="297" y="85"/>
                  </a:lnTo>
                  <a:lnTo>
                    <a:pt x="302" y="75"/>
                  </a:lnTo>
                  <a:lnTo>
                    <a:pt x="307" y="65"/>
                  </a:lnTo>
                  <a:lnTo>
                    <a:pt x="308" y="55"/>
                  </a:lnTo>
                  <a:lnTo>
                    <a:pt x="305" y="43"/>
                  </a:lnTo>
                  <a:lnTo>
                    <a:pt x="298" y="35"/>
                  </a:lnTo>
                  <a:lnTo>
                    <a:pt x="292" y="30"/>
                  </a:lnTo>
                  <a:lnTo>
                    <a:pt x="286" y="25"/>
                  </a:lnTo>
                  <a:lnTo>
                    <a:pt x="279" y="19"/>
                  </a:lnTo>
                  <a:lnTo>
                    <a:pt x="272" y="13"/>
                  </a:lnTo>
                  <a:lnTo>
                    <a:pt x="266" y="9"/>
                  </a:lnTo>
                  <a:lnTo>
                    <a:pt x="260" y="4"/>
                  </a:lnTo>
                  <a:lnTo>
                    <a:pt x="255" y="1"/>
                  </a:lnTo>
                  <a:lnTo>
                    <a:pt x="250" y="0"/>
                  </a:lnTo>
                  <a:lnTo>
                    <a:pt x="243" y="4"/>
                  </a:lnTo>
                  <a:lnTo>
                    <a:pt x="236" y="14"/>
                  </a:lnTo>
                  <a:lnTo>
                    <a:pt x="230" y="26"/>
                  </a:lnTo>
                  <a:lnTo>
                    <a:pt x="229" y="38"/>
                  </a:lnTo>
                  <a:lnTo>
                    <a:pt x="230" y="51"/>
                  </a:lnTo>
                  <a:lnTo>
                    <a:pt x="233" y="69"/>
                  </a:lnTo>
                  <a:lnTo>
                    <a:pt x="236" y="87"/>
                  </a:lnTo>
                  <a:lnTo>
                    <a:pt x="240" y="94"/>
                  </a:lnTo>
                  <a:lnTo>
                    <a:pt x="242" y="101"/>
                  </a:lnTo>
                  <a:lnTo>
                    <a:pt x="233" y="117"/>
                  </a:lnTo>
                  <a:lnTo>
                    <a:pt x="221" y="134"/>
                  </a:lnTo>
                  <a:lnTo>
                    <a:pt x="208" y="149"/>
                  </a:lnTo>
                  <a:lnTo>
                    <a:pt x="201" y="155"/>
                  </a:lnTo>
                  <a:lnTo>
                    <a:pt x="192" y="160"/>
                  </a:lnTo>
                  <a:lnTo>
                    <a:pt x="184" y="168"/>
                  </a:lnTo>
                  <a:lnTo>
                    <a:pt x="174" y="173"/>
                  </a:lnTo>
                  <a:lnTo>
                    <a:pt x="164" y="181"/>
                  </a:lnTo>
                  <a:lnTo>
                    <a:pt x="156" y="186"/>
                  </a:lnTo>
                  <a:lnTo>
                    <a:pt x="151" y="189"/>
                  </a:lnTo>
                  <a:lnTo>
                    <a:pt x="149" y="191"/>
                  </a:lnTo>
                  <a:lnTo>
                    <a:pt x="151" y="157"/>
                  </a:lnTo>
                  <a:lnTo>
                    <a:pt x="140" y="143"/>
                  </a:lnTo>
                  <a:lnTo>
                    <a:pt x="140" y="152"/>
                  </a:lnTo>
                  <a:lnTo>
                    <a:pt x="142" y="169"/>
                  </a:lnTo>
                  <a:lnTo>
                    <a:pt x="142" y="188"/>
                  </a:lnTo>
                  <a:lnTo>
                    <a:pt x="140" y="199"/>
                  </a:lnTo>
                  <a:lnTo>
                    <a:pt x="138" y="209"/>
                  </a:lnTo>
                  <a:lnTo>
                    <a:pt x="132" y="228"/>
                  </a:lnTo>
                  <a:lnTo>
                    <a:pt x="125" y="247"/>
                  </a:lnTo>
                  <a:lnTo>
                    <a:pt x="119" y="260"/>
                  </a:lnTo>
                  <a:lnTo>
                    <a:pt x="113" y="269"/>
                  </a:lnTo>
                  <a:lnTo>
                    <a:pt x="106" y="277"/>
                  </a:lnTo>
                  <a:lnTo>
                    <a:pt x="97" y="286"/>
                  </a:lnTo>
                  <a:lnTo>
                    <a:pt x="90" y="290"/>
                  </a:lnTo>
                  <a:lnTo>
                    <a:pt x="86" y="292"/>
                  </a:lnTo>
                  <a:lnTo>
                    <a:pt x="80" y="290"/>
                  </a:lnTo>
                  <a:lnTo>
                    <a:pt x="73" y="289"/>
                  </a:lnTo>
                  <a:lnTo>
                    <a:pt x="65" y="287"/>
                  </a:lnTo>
                  <a:lnTo>
                    <a:pt x="57" y="286"/>
                  </a:lnTo>
                  <a:lnTo>
                    <a:pt x="49" y="286"/>
                  </a:lnTo>
                  <a:lnTo>
                    <a:pt x="44" y="286"/>
                  </a:lnTo>
                  <a:lnTo>
                    <a:pt x="39" y="287"/>
                  </a:lnTo>
                  <a:lnTo>
                    <a:pt x="34" y="287"/>
                  </a:lnTo>
                  <a:lnTo>
                    <a:pt x="29" y="280"/>
                  </a:lnTo>
                  <a:lnTo>
                    <a:pt x="25" y="273"/>
                  </a:lnTo>
                  <a:lnTo>
                    <a:pt x="23" y="269"/>
                  </a:lnTo>
                  <a:lnTo>
                    <a:pt x="0" y="290"/>
                  </a:lnTo>
                  <a:lnTo>
                    <a:pt x="3" y="295"/>
                  </a:lnTo>
                  <a:lnTo>
                    <a:pt x="9" y="303"/>
                  </a:lnTo>
                  <a:lnTo>
                    <a:pt x="16" y="312"/>
                  </a:lnTo>
                  <a:lnTo>
                    <a:pt x="23" y="318"/>
                  </a:lnTo>
                  <a:lnTo>
                    <a:pt x="29" y="318"/>
                  </a:lnTo>
                  <a:lnTo>
                    <a:pt x="34" y="318"/>
                  </a:lnTo>
                  <a:lnTo>
                    <a:pt x="36" y="315"/>
                  </a:lnTo>
                  <a:lnTo>
                    <a:pt x="42" y="311"/>
                  </a:lnTo>
                  <a:lnTo>
                    <a:pt x="48" y="305"/>
                  </a:lnTo>
                  <a:lnTo>
                    <a:pt x="52" y="298"/>
                  </a:lnTo>
                  <a:lnTo>
                    <a:pt x="57" y="292"/>
                  </a:lnTo>
                  <a:lnTo>
                    <a:pt x="58" y="290"/>
                  </a:lnTo>
                  <a:lnTo>
                    <a:pt x="60" y="290"/>
                  </a:lnTo>
                  <a:lnTo>
                    <a:pt x="62" y="290"/>
                  </a:lnTo>
                  <a:lnTo>
                    <a:pt x="65" y="290"/>
                  </a:lnTo>
                  <a:lnTo>
                    <a:pt x="70" y="290"/>
                  </a:lnTo>
                  <a:lnTo>
                    <a:pt x="74" y="293"/>
                  </a:lnTo>
                  <a:lnTo>
                    <a:pt x="80" y="298"/>
                  </a:lnTo>
                  <a:lnTo>
                    <a:pt x="83" y="302"/>
                  </a:lnTo>
                  <a:lnTo>
                    <a:pt x="86" y="308"/>
                  </a:lnTo>
                  <a:lnTo>
                    <a:pt x="88" y="313"/>
                  </a:lnTo>
                  <a:lnTo>
                    <a:pt x="90" y="322"/>
                  </a:lnTo>
                  <a:lnTo>
                    <a:pt x="90" y="331"/>
                  </a:lnTo>
                  <a:lnTo>
                    <a:pt x="88" y="338"/>
                  </a:lnTo>
                  <a:lnTo>
                    <a:pt x="87" y="342"/>
                  </a:lnTo>
                  <a:lnTo>
                    <a:pt x="86" y="347"/>
                  </a:lnTo>
                  <a:lnTo>
                    <a:pt x="83" y="352"/>
                  </a:lnTo>
                  <a:lnTo>
                    <a:pt x="74" y="364"/>
                  </a:lnTo>
                  <a:lnTo>
                    <a:pt x="67" y="373"/>
                  </a:lnTo>
                  <a:lnTo>
                    <a:pt x="60" y="380"/>
                  </a:lnTo>
                  <a:lnTo>
                    <a:pt x="51" y="389"/>
                  </a:lnTo>
                  <a:lnTo>
                    <a:pt x="44" y="397"/>
                  </a:lnTo>
                  <a:lnTo>
                    <a:pt x="36" y="404"/>
                  </a:lnTo>
                  <a:lnTo>
                    <a:pt x="31" y="409"/>
                  </a:lnTo>
                  <a:lnTo>
                    <a:pt x="26" y="413"/>
                  </a:lnTo>
                  <a:lnTo>
                    <a:pt x="25" y="41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Freeform 12"/>
            <p:cNvSpPr>
              <a:spLocks/>
            </p:cNvSpPr>
            <p:nvPr/>
          </p:nvSpPr>
          <p:spPr bwMode="auto">
            <a:xfrm>
              <a:off x="175" y="1217"/>
              <a:ext cx="289" cy="259"/>
            </a:xfrm>
            <a:custGeom>
              <a:avLst/>
              <a:gdLst>
                <a:gd name="T0" fmla="*/ 152 w 289"/>
                <a:gd name="T1" fmla="*/ 3 h 259"/>
                <a:gd name="T2" fmla="*/ 179 w 289"/>
                <a:gd name="T3" fmla="*/ 18 h 259"/>
                <a:gd name="T4" fmla="*/ 221 w 289"/>
                <a:gd name="T5" fmla="*/ 38 h 259"/>
                <a:gd name="T6" fmla="*/ 257 w 289"/>
                <a:gd name="T7" fmla="*/ 52 h 259"/>
                <a:gd name="T8" fmla="*/ 283 w 289"/>
                <a:gd name="T9" fmla="*/ 55 h 259"/>
                <a:gd name="T10" fmla="*/ 289 w 289"/>
                <a:gd name="T11" fmla="*/ 63 h 259"/>
                <a:gd name="T12" fmla="*/ 279 w 289"/>
                <a:gd name="T13" fmla="*/ 89 h 259"/>
                <a:gd name="T14" fmla="*/ 254 w 289"/>
                <a:gd name="T15" fmla="*/ 135 h 259"/>
                <a:gd name="T16" fmla="*/ 234 w 289"/>
                <a:gd name="T17" fmla="*/ 155 h 259"/>
                <a:gd name="T18" fmla="*/ 212 w 289"/>
                <a:gd name="T19" fmla="*/ 188 h 259"/>
                <a:gd name="T20" fmla="*/ 202 w 289"/>
                <a:gd name="T21" fmla="*/ 214 h 259"/>
                <a:gd name="T22" fmla="*/ 196 w 289"/>
                <a:gd name="T23" fmla="*/ 239 h 259"/>
                <a:gd name="T24" fmla="*/ 181 w 289"/>
                <a:gd name="T25" fmla="*/ 252 h 259"/>
                <a:gd name="T26" fmla="*/ 166 w 289"/>
                <a:gd name="T27" fmla="*/ 259 h 259"/>
                <a:gd name="T28" fmla="*/ 150 w 289"/>
                <a:gd name="T29" fmla="*/ 244 h 259"/>
                <a:gd name="T30" fmla="*/ 147 w 289"/>
                <a:gd name="T31" fmla="*/ 220 h 259"/>
                <a:gd name="T32" fmla="*/ 168 w 289"/>
                <a:gd name="T33" fmla="*/ 203 h 259"/>
                <a:gd name="T34" fmla="*/ 170 w 289"/>
                <a:gd name="T35" fmla="*/ 185 h 259"/>
                <a:gd name="T36" fmla="*/ 173 w 289"/>
                <a:gd name="T37" fmla="*/ 172 h 259"/>
                <a:gd name="T38" fmla="*/ 165 w 289"/>
                <a:gd name="T39" fmla="*/ 172 h 259"/>
                <a:gd name="T40" fmla="*/ 153 w 289"/>
                <a:gd name="T41" fmla="*/ 161 h 259"/>
                <a:gd name="T42" fmla="*/ 146 w 289"/>
                <a:gd name="T43" fmla="*/ 152 h 259"/>
                <a:gd name="T44" fmla="*/ 131 w 289"/>
                <a:gd name="T45" fmla="*/ 162 h 259"/>
                <a:gd name="T46" fmla="*/ 117 w 289"/>
                <a:gd name="T47" fmla="*/ 167 h 259"/>
                <a:gd name="T48" fmla="*/ 105 w 289"/>
                <a:gd name="T49" fmla="*/ 182 h 259"/>
                <a:gd name="T50" fmla="*/ 84 w 289"/>
                <a:gd name="T51" fmla="*/ 213 h 259"/>
                <a:gd name="T52" fmla="*/ 71 w 289"/>
                <a:gd name="T53" fmla="*/ 224 h 259"/>
                <a:gd name="T54" fmla="*/ 59 w 289"/>
                <a:gd name="T55" fmla="*/ 231 h 259"/>
                <a:gd name="T56" fmla="*/ 45 w 289"/>
                <a:gd name="T57" fmla="*/ 240 h 259"/>
                <a:gd name="T58" fmla="*/ 32 w 289"/>
                <a:gd name="T59" fmla="*/ 246 h 259"/>
                <a:gd name="T60" fmla="*/ 19 w 289"/>
                <a:gd name="T61" fmla="*/ 247 h 259"/>
                <a:gd name="T62" fmla="*/ 1 w 289"/>
                <a:gd name="T63" fmla="*/ 242 h 259"/>
                <a:gd name="T64" fmla="*/ 4 w 289"/>
                <a:gd name="T65" fmla="*/ 221 h 259"/>
                <a:gd name="T66" fmla="*/ 24 w 289"/>
                <a:gd name="T67" fmla="*/ 191 h 259"/>
                <a:gd name="T68" fmla="*/ 52 w 289"/>
                <a:gd name="T69" fmla="*/ 171 h 259"/>
                <a:gd name="T70" fmla="*/ 74 w 289"/>
                <a:gd name="T71" fmla="*/ 146 h 259"/>
                <a:gd name="T72" fmla="*/ 85 w 289"/>
                <a:gd name="T73" fmla="*/ 130 h 259"/>
                <a:gd name="T74" fmla="*/ 85 w 289"/>
                <a:gd name="T75" fmla="*/ 115 h 259"/>
                <a:gd name="T76" fmla="*/ 82 w 289"/>
                <a:gd name="T77" fmla="*/ 97 h 259"/>
                <a:gd name="T78" fmla="*/ 92 w 289"/>
                <a:gd name="T79" fmla="*/ 80 h 259"/>
                <a:gd name="T80" fmla="*/ 114 w 289"/>
                <a:gd name="T81" fmla="*/ 60 h 259"/>
                <a:gd name="T82" fmla="*/ 127 w 289"/>
                <a:gd name="T83" fmla="*/ 37 h 259"/>
                <a:gd name="T84" fmla="*/ 140 w 289"/>
                <a:gd name="T85" fmla="*/ 18 h 259"/>
                <a:gd name="T86" fmla="*/ 147 w 289"/>
                <a:gd name="T87" fmla="*/ 3 h 25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89"/>
                <a:gd name="T133" fmla="*/ 0 h 259"/>
                <a:gd name="T134" fmla="*/ 289 w 289"/>
                <a:gd name="T135" fmla="*/ 259 h 25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89" h="259">
                  <a:moveTo>
                    <a:pt x="147" y="0"/>
                  </a:moveTo>
                  <a:lnTo>
                    <a:pt x="152" y="3"/>
                  </a:lnTo>
                  <a:lnTo>
                    <a:pt x="163" y="9"/>
                  </a:lnTo>
                  <a:lnTo>
                    <a:pt x="179" y="18"/>
                  </a:lnTo>
                  <a:lnTo>
                    <a:pt x="199" y="28"/>
                  </a:lnTo>
                  <a:lnTo>
                    <a:pt x="221" y="38"/>
                  </a:lnTo>
                  <a:lnTo>
                    <a:pt x="241" y="47"/>
                  </a:lnTo>
                  <a:lnTo>
                    <a:pt x="257" y="52"/>
                  </a:lnTo>
                  <a:lnTo>
                    <a:pt x="270" y="55"/>
                  </a:lnTo>
                  <a:lnTo>
                    <a:pt x="283" y="55"/>
                  </a:lnTo>
                  <a:lnTo>
                    <a:pt x="289" y="57"/>
                  </a:lnTo>
                  <a:lnTo>
                    <a:pt x="289" y="63"/>
                  </a:lnTo>
                  <a:lnTo>
                    <a:pt x="286" y="71"/>
                  </a:lnTo>
                  <a:lnTo>
                    <a:pt x="279" y="89"/>
                  </a:lnTo>
                  <a:lnTo>
                    <a:pt x="267" y="113"/>
                  </a:lnTo>
                  <a:lnTo>
                    <a:pt x="254" y="135"/>
                  </a:lnTo>
                  <a:lnTo>
                    <a:pt x="244" y="146"/>
                  </a:lnTo>
                  <a:lnTo>
                    <a:pt x="234" y="155"/>
                  </a:lnTo>
                  <a:lnTo>
                    <a:pt x="222" y="171"/>
                  </a:lnTo>
                  <a:lnTo>
                    <a:pt x="212" y="188"/>
                  </a:lnTo>
                  <a:lnTo>
                    <a:pt x="205" y="203"/>
                  </a:lnTo>
                  <a:lnTo>
                    <a:pt x="202" y="214"/>
                  </a:lnTo>
                  <a:lnTo>
                    <a:pt x="199" y="227"/>
                  </a:lnTo>
                  <a:lnTo>
                    <a:pt x="196" y="239"/>
                  </a:lnTo>
                  <a:lnTo>
                    <a:pt x="189" y="246"/>
                  </a:lnTo>
                  <a:lnTo>
                    <a:pt x="181" y="252"/>
                  </a:lnTo>
                  <a:lnTo>
                    <a:pt x="173" y="256"/>
                  </a:lnTo>
                  <a:lnTo>
                    <a:pt x="166" y="259"/>
                  </a:lnTo>
                  <a:lnTo>
                    <a:pt x="157" y="255"/>
                  </a:lnTo>
                  <a:lnTo>
                    <a:pt x="150" y="244"/>
                  </a:lnTo>
                  <a:lnTo>
                    <a:pt x="146" y="233"/>
                  </a:lnTo>
                  <a:lnTo>
                    <a:pt x="147" y="220"/>
                  </a:lnTo>
                  <a:lnTo>
                    <a:pt x="156" y="211"/>
                  </a:lnTo>
                  <a:lnTo>
                    <a:pt x="168" y="203"/>
                  </a:lnTo>
                  <a:lnTo>
                    <a:pt x="170" y="194"/>
                  </a:lnTo>
                  <a:lnTo>
                    <a:pt x="170" y="185"/>
                  </a:lnTo>
                  <a:lnTo>
                    <a:pt x="172" y="177"/>
                  </a:lnTo>
                  <a:lnTo>
                    <a:pt x="173" y="172"/>
                  </a:lnTo>
                  <a:lnTo>
                    <a:pt x="170" y="172"/>
                  </a:lnTo>
                  <a:lnTo>
                    <a:pt x="165" y="172"/>
                  </a:lnTo>
                  <a:lnTo>
                    <a:pt x="157" y="168"/>
                  </a:lnTo>
                  <a:lnTo>
                    <a:pt x="153" y="161"/>
                  </a:lnTo>
                  <a:lnTo>
                    <a:pt x="150" y="154"/>
                  </a:lnTo>
                  <a:lnTo>
                    <a:pt x="146" y="152"/>
                  </a:lnTo>
                  <a:lnTo>
                    <a:pt x="140" y="156"/>
                  </a:lnTo>
                  <a:lnTo>
                    <a:pt x="131" y="162"/>
                  </a:lnTo>
                  <a:lnTo>
                    <a:pt x="124" y="164"/>
                  </a:lnTo>
                  <a:lnTo>
                    <a:pt x="117" y="167"/>
                  </a:lnTo>
                  <a:lnTo>
                    <a:pt x="113" y="171"/>
                  </a:lnTo>
                  <a:lnTo>
                    <a:pt x="105" y="182"/>
                  </a:lnTo>
                  <a:lnTo>
                    <a:pt x="95" y="198"/>
                  </a:lnTo>
                  <a:lnTo>
                    <a:pt x="84" y="213"/>
                  </a:lnTo>
                  <a:lnTo>
                    <a:pt x="75" y="221"/>
                  </a:lnTo>
                  <a:lnTo>
                    <a:pt x="71" y="224"/>
                  </a:lnTo>
                  <a:lnTo>
                    <a:pt x="65" y="227"/>
                  </a:lnTo>
                  <a:lnTo>
                    <a:pt x="59" y="231"/>
                  </a:lnTo>
                  <a:lnTo>
                    <a:pt x="52" y="236"/>
                  </a:lnTo>
                  <a:lnTo>
                    <a:pt x="45" y="240"/>
                  </a:lnTo>
                  <a:lnTo>
                    <a:pt x="39" y="244"/>
                  </a:lnTo>
                  <a:lnTo>
                    <a:pt x="32" y="246"/>
                  </a:lnTo>
                  <a:lnTo>
                    <a:pt x="27" y="247"/>
                  </a:lnTo>
                  <a:lnTo>
                    <a:pt x="19" y="247"/>
                  </a:lnTo>
                  <a:lnTo>
                    <a:pt x="9" y="246"/>
                  </a:lnTo>
                  <a:lnTo>
                    <a:pt x="1" y="242"/>
                  </a:lnTo>
                  <a:lnTo>
                    <a:pt x="0" y="233"/>
                  </a:lnTo>
                  <a:lnTo>
                    <a:pt x="4" y="221"/>
                  </a:lnTo>
                  <a:lnTo>
                    <a:pt x="13" y="205"/>
                  </a:lnTo>
                  <a:lnTo>
                    <a:pt x="24" y="191"/>
                  </a:lnTo>
                  <a:lnTo>
                    <a:pt x="39" y="181"/>
                  </a:lnTo>
                  <a:lnTo>
                    <a:pt x="52" y="171"/>
                  </a:lnTo>
                  <a:lnTo>
                    <a:pt x="63" y="159"/>
                  </a:lnTo>
                  <a:lnTo>
                    <a:pt x="74" y="146"/>
                  </a:lnTo>
                  <a:lnTo>
                    <a:pt x="81" y="138"/>
                  </a:lnTo>
                  <a:lnTo>
                    <a:pt x="85" y="130"/>
                  </a:lnTo>
                  <a:lnTo>
                    <a:pt x="87" y="123"/>
                  </a:lnTo>
                  <a:lnTo>
                    <a:pt x="85" y="115"/>
                  </a:lnTo>
                  <a:lnTo>
                    <a:pt x="82" y="106"/>
                  </a:lnTo>
                  <a:lnTo>
                    <a:pt x="82" y="97"/>
                  </a:lnTo>
                  <a:lnTo>
                    <a:pt x="85" y="89"/>
                  </a:lnTo>
                  <a:lnTo>
                    <a:pt x="92" y="80"/>
                  </a:lnTo>
                  <a:lnTo>
                    <a:pt x="104" y="71"/>
                  </a:lnTo>
                  <a:lnTo>
                    <a:pt x="114" y="60"/>
                  </a:lnTo>
                  <a:lnTo>
                    <a:pt x="121" y="48"/>
                  </a:lnTo>
                  <a:lnTo>
                    <a:pt x="127" y="37"/>
                  </a:lnTo>
                  <a:lnTo>
                    <a:pt x="134" y="26"/>
                  </a:lnTo>
                  <a:lnTo>
                    <a:pt x="140" y="18"/>
                  </a:lnTo>
                  <a:lnTo>
                    <a:pt x="144" y="9"/>
                  </a:lnTo>
                  <a:lnTo>
                    <a:pt x="147" y="3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rgbClr val="F2CC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Freeform 11"/>
            <p:cNvSpPr>
              <a:spLocks/>
            </p:cNvSpPr>
            <p:nvPr/>
          </p:nvSpPr>
          <p:spPr bwMode="auto">
            <a:xfrm>
              <a:off x="1500" y="576"/>
              <a:ext cx="265" cy="318"/>
            </a:xfrm>
            <a:custGeom>
              <a:avLst/>
              <a:gdLst>
                <a:gd name="T0" fmla="*/ 22 w 265"/>
                <a:gd name="T1" fmla="*/ 91 h 318"/>
                <a:gd name="T2" fmla="*/ 42 w 265"/>
                <a:gd name="T3" fmla="*/ 80 h 318"/>
                <a:gd name="T4" fmla="*/ 59 w 265"/>
                <a:gd name="T5" fmla="*/ 68 h 318"/>
                <a:gd name="T6" fmla="*/ 75 w 265"/>
                <a:gd name="T7" fmla="*/ 33 h 318"/>
                <a:gd name="T8" fmla="*/ 91 w 265"/>
                <a:gd name="T9" fmla="*/ 7 h 318"/>
                <a:gd name="T10" fmla="*/ 110 w 265"/>
                <a:gd name="T11" fmla="*/ 3 h 318"/>
                <a:gd name="T12" fmla="*/ 132 w 265"/>
                <a:gd name="T13" fmla="*/ 9 h 318"/>
                <a:gd name="T14" fmla="*/ 153 w 265"/>
                <a:gd name="T15" fmla="*/ 12 h 318"/>
                <a:gd name="T16" fmla="*/ 176 w 265"/>
                <a:gd name="T17" fmla="*/ 23 h 318"/>
                <a:gd name="T18" fmla="*/ 194 w 265"/>
                <a:gd name="T19" fmla="*/ 49 h 318"/>
                <a:gd name="T20" fmla="*/ 200 w 265"/>
                <a:gd name="T21" fmla="*/ 98 h 318"/>
                <a:gd name="T22" fmla="*/ 187 w 265"/>
                <a:gd name="T23" fmla="*/ 114 h 318"/>
                <a:gd name="T24" fmla="*/ 189 w 265"/>
                <a:gd name="T25" fmla="*/ 114 h 318"/>
                <a:gd name="T26" fmla="*/ 207 w 265"/>
                <a:gd name="T27" fmla="*/ 104 h 318"/>
                <a:gd name="T28" fmla="*/ 224 w 265"/>
                <a:gd name="T29" fmla="*/ 103 h 318"/>
                <a:gd name="T30" fmla="*/ 244 w 265"/>
                <a:gd name="T31" fmla="*/ 106 h 318"/>
                <a:gd name="T32" fmla="*/ 263 w 265"/>
                <a:gd name="T33" fmla="*/ 132 h 318"/>
                <a:gd name="T34" fmla="*/ 253 w 265"/>
                <a:gd name="T35" fmla="*/ 155 h 318"/>
                <a:gd name="T36" fmla="*/ 239 w 265"/>
                <a:gd name="T37" fmla="*/ 155 h 318"/>
                <a:gd name="T38" fmla="*/ 207 w 265"/>
                <a:gd name="T39" fmla="*/ 146 h 318"/>
                <a:gd name="T40" fmla="*/ 201 w 265"/>
                <a:gd name="T41" fmla="*/ 152 h 318"/>
                <a:gd name="T42" fmla="*/ 205 w 265"/>
                <a:gd name="T43" fmla="*/ 175 h 318"/>
                <a:gd name="T44" fmla="*/ 214 w 265"/>
                <a:gd name="T45" fmla="*/ 188 h 318"/>
                <a:gd name="T46" fmla="*/ 231 w 265"/>
                <a:gd name="T47" fmla="*/ 191 h 318"/>
                <a:gd name="T48" fmla="*/ 243 w 265"/>
                <a:gd name="T49" fmla="*/ 211 h 318"/>
                <a:gd name="T50" fmla="*/ 233 w 265"/>
                <a:gd name="T51" fmla="*/ 224 h 318"/>
                <a:gd name="T52" fmla="*/ 205 w 265"/>
                <a:gd name="T53" fmla="*/ 226 h 318"/>
                <a:gd name="T54" fmla="*/ 178 w 265"/>
                <a:gd name="T55" fmla="*/ 223 h 318"/>
                <a:gd name="T56" fmla="*/ 160 w 265"/>
                <a:gd name="T57" fmla="*/ 182 h 318"/>
                <a:gd name="T58" fmla="*/ 136 w 265"/>
                <a:gd name="T59" fmla="*/ 185 h 318"/>
                <a:gd name="T60" fmla="*/ 140 w 265"/>
                <a:gd name="T61" fmla="*/ 195 h 318"/>
                <a:gd name="T62" fmla="*/ 159 w 265"/>
                <a:gd name="T63" fmla="*/ 210 h 318"/>
                <a:gd name="T64" fmla="*/ 168 w 265"/>
                <a:gd name="T65" fmla="*/ 228 h 318"/>
                <a:gd name="T66" fmla="*/ 181 w 265"/>
                <a:gd name="T67" fmla="*/ 233 h 318"/>
                <a:gd name="T68" fmla="*/ 198 w 265"/>
                <a:gd name="T69" fmla="*/ 239 h 318"/>
                <a:gd name="T70" fmla="*/ 205 w 265"/>
                <a:gd name="T71" fmla="*/ 253 h 318"/>
                <a:gd name="T72" fmla="*/ 191 w 265"/>
                <a:gd name="T73" fmla="*/ 266 h 318"/>
                <a:gd name="T74" fmla="*/ 169 w 265"/>
                <a:gd name="T75" fmla="*/ 267 h 318"/>
                <a:gd name="T76" fmla="*/ 145 w 265"/>
                <a:gd name="T77" fmla="*/ 253 h 318"/>
                <a:gd name="T78" fmla="*/ 120 w 265"/>
                <a:gd name="T79" fmla="*/ 234 h 318"/>
                <a:gd name="T80" fmla="*/ 111 w 265"/>
                <a:gd name="T81" fmla="*/ 221 h 318"/>
                <a:gd name="T82" fmla="*/ 101 w 265"/>
                <a:gd name="T83" fmla="*/ 214 h 318"/>
                <a:gd name="T84" fmla="*/ 97 w 265"/>
                <a:gd name="T85" fmla="*/ 234 h 318"/>
                <a:gd name="T86" fmla="*/ 103 w 265"/>
                <a:gd name="T87" fmla="*/ 257 h 318"/>
                <a:gd name="T88" fmla="*/ 117 w 265"/>
                <a:gd name="T89" fmla="*/ 279 h 318"/>
                <a:gd name="T90" fmla="*/ 134 w 265"/>
                <a:gd name="T91" fmla="*/ 293 h 318"/>
                <a:gd name="T92" fmla="*/ 133 w 265"/>
                <a:gd name="T93" fmla="*/ 305 h 318"/>
                <a:gd name="T94" fmla="*/ 110 w 265"/>
                <a:gd name="T95" fmla="*/ 316 h 318"/>
                <a:gd name="T96" fmla="*/ 81 w 265"/>
                <a:gd name="T97" fmla="*/ 315 h 318"/>
                <a:gd name="T98" fmla="*/ 65 w 265"/>
                <a:gd name="T99" fmla="*/ 298 h 318"/>
                <a:gd name="T100" fmla="*/ 49 w 265"/>
                <a:gd name="T101" fmla="*/ 254 h 318"/>
                <a:gd name="T102" fmla="*/ 46 w 265"/>
                <a:gd name="T103" fmla="*/ 223 h 318"/>
                <a:gd name="T104" fmla="*/ 52 w 265"/>
                <a:gd name="T105" fmla="*/ 185 h 318"/>
                <a:gd name="T106" fmla="*/ 39 w 265"/>
                <a:gd name="T107" fmla="*/ 143 h 318"/>
                <a:gd name="T108" fmla="*/ 4 w 265"/>
                <a:gd name="T109" fmla="*/ 104 h 31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65"/>
                <a:gd name="T166" fmla="*/ 0 h 318"/>
                <a:gd name="T167" fmla="*/ 265 w 265"/>
                <a:gd name="T168" fmla="*/ 318 h 31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65" h="318">
                  <a:moveTo>
                    <a:pt x="16" y="94"/>
                  </a:moveTo>
                  <a:lnTo>
                    <a:pt x="17" y="93"/>
                  </a:lnTo>
                  <a:lnTo>
                    <a:pt x="22" y="91"/>
                  </a:lnTo>
                  <a:lnTo>
                    <a:pt x="28" y="88"/>
                  </a:lnTo>
                  <a:lnTo>
                    <a:pt x="35" y="84"/>
                  </a:lnTo>
                  <a:lnTo>
                    <a:pt x="42" y="80"/>
                  </a:lnTo>
                  <a:lnTo>
                    <a:pt x="49" y="75"/>
                  </a:lnTo>
                  <a:lnTo>
                    <a:pt x="55" y="71"/>
                  </a:lnTo>
                  <a:lnTo>
                    <a:pt x="59" y="68"/>
                  </a:lnTo>
                  <a:lnTo>
                    <a:pt x="65" y="59"/>
                  </a:lnTo>
                  <a:lnTo>
                    <a:pt x="71" y="46"/>
                  </a:lnTo>
                  <a:lnTo>
                    <a:pt x="75" y="33"/>
                  </a:lnTo>
                  <a:lnTo>
                    <a:pt x="81" y="25"/>
                  </a:lnTo>
                  <a:lnTo>
                    <a:pt x="87" y="18"/>
                  </a:lnTo>
                  <a:lnTo>
                    <a:pt x="91" y="7"/>
                  </a:lnTo>
                  <a:lnTo>
                    <a:pt x="95" y="0"/>
                  </a:lnTo>
                  <a:lnTo>
                    <a:pt x="104" y="0"/>
                  </a:lnTo>
                  <a:lnTo>
                    <a:pt x="110" y="3"/>
                  </a:lnTo>
                  <a:lnTo>
                    <a:pt x="117" y="6"/>
                  </a:lnTo>
                  <a:lnTo>
                    <a:pt x="124" y="7"/>
                  </a:lnTo>
                  <a:lnTo>
                    <a:pt x="132" y="9"/>
                  </a:lnTo>
                  <a:lnTo>
                    <a:pt x="140" y="10"/>
                  </a:lnTo>
                  <a:lnTo>
                    <a:pt x="147" y="12"/>
                  </a:lnTo>
                  <a:lnTo>
                    <a:pt x="153" y="12"/>
                  </a:lnTo>
                  <a:lnTo>
                    <a:pt x="159" y="13"/>
                  </a:lnTo>
                  <a:lnTo>
                    <a:pt x="168" y="16"/>
                  </a:lnTo>
                  <a:lnTo>
                    <a:pt x="176" y="23"/>
                  </a:lnTo>
                  <a:lnTo>
                    <a:pt x="185" y="31"/>
                  </a:lnTo>
                  <a:lnTo>
                    <a:pt x="189" y="38"/>
                  </a:lnTo>
                  <a:lnTo>
                    <a:pt x="194" y="49"/>
                  </a:lnTo>
                  <a:lnTo>
                    <a:pt x="198" y="68"/>
                  </a:lnTo>
                  <a:lnTo>
                    <a:pt x="201" y="87"/>
                  </a:lnTo>
                  <a:lnTo>
                    <a:pt x="200" y="98"/>
                  </a:lnTo>
                  <a:lnTo>
                    <a:pt x="195" y="104"/>
                  </a:lnTo>
                  <a:lnTo>
                    <a:pt x="191" y="109"/>
                  </a:lnTo>
                  <a:lnTo>
                    <a:pt x="187" y="114"/>
                  </a:lnTo>
                  <a:lnTo>
                    <a:pt x="185" y="116"/>
                  </a:lnTo>
                  <a:lnTo>
                    <a:pt x="187" y="116"/>
                  </a:lnTo>
                  <a:lnTo>
                    <a:pt x="189" y="114"/>
                  </a:lnTo>
                  <a:lnTo>
                    <a:pt x="194" y="111"/>
                  </a:lnTo>
                  <a:lnTo>
                    <a:pt x="201" y="109"/>
                  </a:lnTo>
                  <a:lnTo>
                    <a:pt x="207" y="104"/>
                  </a:lnTo>
                  <a:lnTo>
                    <a:pt x="211" y="103"/>
                  </a:lnTo>
                  <a:lnTo>
                    <a:pt x="217" y="101"/>
                  </a:lnTo>
                  <a:lnTo>
                    <a:pt x="224" y="103"/>
                  </a:lnTo>
                  <a:lnTo>
                    <a:pt x="231" y="103"/>
                  </a:lnTo>
                  <a:lnTo>
                    <a:pt x="239" y="103"/>
                  </a:lnTo>
                  <a:lnTo>
                    <a:pt x="244" y="106"/>
                  </a:lnTo>
                  <a:lnTo>
                    <a:pt x="250" y="113"/>
                  </a:lnTo>
                  <a:lnTo>
                    <a:pt x="257" y="122"/>
                  </a:lnTo>
                  <a:lnTo>
                    <a:pt x="263" y="132"/>
                  </a:lnTo>
                  <a:lnTo>
                    <a:pt x="265" y="140"/>
                  </a:lnTo>
                  <a:lnTo>
                    <a:pt x="259" y="149"/>
                  </a:lnTo>
                  <a:lnTo>
                    <a:pt x="253" y="155"/>
                  </a:lnTo>
                  <a:lnTo>
                    <a:pt x="252" y="158"/>
                  </a:lnTo>
                  <a:lnTo>
                    <a:pt x="249" y="158"/>
                  </a:lnTo>
                  <a:lnTo>
                    <a:pt x="239" y="155"/>
                  </a:lnTo>
                  <a:lnTo>
                    <a:pt x="224" y="152"/>
                  </a:lnTo>
                  <a:lnTo>
                    <a:pt x="214" y="148"/>
                  </a:lnTo>
                  <a:lnTo>
                    <a:pt x="207" y="146"/>
                  </a:lnTo>
                  <a:lnTo>
                    <a:pt x="201" y="148"/>
                  </a:lnTo>
                  <a:lnTo>
                    <a:pt x="200" y="149"/>
                  </a:lnTo>
                  <a:lnTo>
                    <a:pt x="201" y="152"/>
                  </a:lnTo>
                  <a:lnTo>
                    <a:pt x="204" y="156"/>
                  </a:lnTo>
                  <a:lnTo>
                    <a:pt x="205" y="165"/>
                  </a:lnTo>
                  <a:lnTo>
                    <a:pt x="205" y="175"/>
                  </a:lnTo>
                  <a:lnTo>
                    <a:pt x="207" y="182"/>
                  </a:lnTo>
                  <a:lnTo>
                    <a:pt x="208" y="187"/>
                  </a:lnTo>
                  <a:lnTo>
                    <a:pt x="214" y="188"/>
                  </a:lnTo>
                  <a:lnTo>
                    <a:pt x="221" y="188"/>
                  </a:lnTo>
                  <a:lnTo>
                    <a:pt x="227" y="189"/>
                  </a:lnTo>
                  <a:lnTo>
                    <a:pt x="231" y="191"/>
                  </a:lnTo>
                  <a:lnTo>
                    <a:pt x="236" y="195"/>
                  </a:lnTo>
                  <a:lnTo>
                    <a:pt x="240" y="202"/>
                  </a:lnTo>
                  <a:lnTo>
                    <a:pt x="243" y="211"/>
                  </a:lnTo>
                  <a:lnTo>
                    <a:pt x="244" y="218"/>
                  </a:lnTo>
                  <a:lnTo>
                    <a:pt x="240" y="223"/>
                  </a:lnTo>
                  <a:lnTo>
                    <a:pt x="233" y="224"/>
                  </a:lnTo>
                  <a:lnTo>
                    <a:pt x="223" y="226"/>
                  </a:lnTo>
                  <a:lnTo>
                    <a:pt x="214" y="226"/>
                  </a:lnTo>
                  <a:lnTo>
                    <a:pt x="205" y="226"/>
                  </a:lnTo>
                  <a:lnTo>
                    <a:pt x="197" y="227"/>
                  </a:lnTo>
                  <a:lnTo>
                    <a:pt x="188" y="227"/>
                  </a:lnTo>
                  <a:lnTo>
                    <a:pt x="178" y="223"/>
                  </a:lnTo>
                  <a:lnTo>
                    <a:pt x="171" y="210"/>
                  </a:lnTo>
                  <a:lnTo>
                    <a:pt x="165" y="192"/>
                  </a:lnTo>
                  <a:lnTo>
                    <a:pt x="160" y="182"/>
                  </a:lnTo>
                  <a:lnTo>
                    <a:pt x="156" y="175"/>
                  </a:lnTo>
                  <a:lnTo>
                    <a:pt x="155" y="174"/>
                  </a:lnTo>
                  <a:lnTo>
                    <a:pt x="136" y="185"/>
                  </a:lnTo>
                  <a:lnTo>
                    <a:pt x="136" y="187"/>
                  </a:lnTo>
                  <a:lnTo>
                    <a:pt x="137" y="191"/>
                  </a:lnTo>
                  <a:lnTo>
                    <a:pt x="140" y="195"/>
                  </a:lnTo>
                  <a:lnTo>
                    <a:pt x="146" y="200"/>
                  </a:lnTo>
                  <a:lnTo>
                    <a:pt x="153" y="204"/>
                  </a:lnTo>
                  <a:lnTo>
                    <a:pt x="159" y="210"/>
                  </a:lnTo>
                  <a:lnTo>
                    <a:pt x="163" y="217"/>
                  </a:lnTo>
                  <a:lnTo>
                    <a:pt x="166" y="224"/>
                  </a:lnTo>
                  <a:lnTo>
                    <a:pt x="168" y="228"/>
                  </a:lnTo>
                  <a:lnTo>
                    <a:pt x="169" y="230"/>
                  </a:lnTo>
                  <a:lnTo>
                    <a:pt x="174" y="231"/>
                  </a:lnTo>
                  <a:lnTo>
                    <a:pt x="181" y="233"/>
                  </a:lnTo>
                  <a:lnTo>
                    <a:pt x="189" y="234"/>
                  </a:lnTo>
                  <a:lnTo>
                    <a:pt x="195" y="236"/>
                  </a:lnTo>
                  <a:lnTo>
                    <a:pt x="198" y="239"/>
                  </a:lnTo>
                  <a:lnTo>
                    <a:pt x="201" y="243"/>
                  </a:lnTo>
                  <a:lnTo>
                    <a:pt x="204" y="249"/>
                  </a:lnTo>
                  <a:lnTo>
                    <a:pt x="205" y="253"/>
                  </a:lnTo>
                  <a:lnTo>
                    <a:pt x="205" y="259"/>
                  </a:lnTo>
                  <a:lnTo>
                    <a:pt x="200" y="263"/>
                  </a:lnTo>
                  <a:lnTo>
                    <a:pt x="191" y="266"/>
                  </a:lnTo>
                  <a:lnTo>
                    <a:pt x="184" y="269"/>
                  </a:lnTo>
                  <a:lnTo>
                    <a:pt x="175" y="269"/>
                  </a:lnTo>
                  <a:lnTo>
                    <a:pt x="169" y="267"/>
                  </a:lnTo>
                  <a:lnTo>
                    <a:pt x="162" y="263"/>
                  </a:lnTo>
                  <a:lnTo>
                    <a:pt x="153" y="259"/>
                  </a:lnTo>
                  <a:lnTo>
                    <a:pt x="145" y="253"/>
                  </a:lnTo>
                  <a:lnTo>
                    <a:pt x="136" y="249"/>
                  </a:lnTo>
                  <a:lnTo>
                    <a:pt x="127" y="243"/>
                  </a:lnTo>
                  <a:lnTo>
                    <a:pt x="120" y="234"/>
                  </a:lnTo>
                  <a:lnTo>
                    <a:pt x="114" y="227"/>
                  </a:lnTo>
                  <a:lnTo>
                    <a:pt x="111" y="224"/>
                  </a:lnTo>
                  <a:lnTo>
                    <a:pt x="111" y="221"/>
                  </a:lnTo>
                  <a:lnTo>
                    <a:pt x="108" y="217"/>
                  </a:lnTo>
                  <a:lnTo>
                    <a:pt x="106" y="214"/>
                  </a:lnTo>
                  <a:lnTo>
                    <a:pt x="101" y="214"/>
                  </a:lnTo>
                  <a:lnTo>
                    <a:pt x="98" y="220"/>
                  </a:lnTo>
                  <a:lnTo>
                    <a:pt x="97" y="227"/>
                  </a:lnTo>
                  <a:lnTo>
                    <a:pt x="97" y="234"/>
                  </a:lnTo>
                  <a:lnTo>
                    <a:pt x="98" y="240"/>
                  </a:lnTo>
                  <a:lnTo>
                    <a:pt x="100" y="247"/>
                  </a:lnTo>
                  <a:lnTo>
                    <a:pt x="103" y="257"/>
                  </a:lnTo>
                  <a:lnTo>
                    <a:pt x="107" y="267"/>
                  </a:lnTo>
                  <a:lnTo>
                    <a:pt x="111" y="275"/>
                  </a:lnTo>
                  <a:lnTo>
                    <a:pt x="117" y="279"/>
                  </a:lnTo>
                  <a:lnTo>
                    <a:pt x="124" y="283"/>
                  </a:lnTo>
                  <a:lnTo>
                    <a:pt x="130" y="289"/>
                  </a:lnTo>
                  <a:lnTo>
                    <a:pt x="134" y="293"/>
                  </a:lnTo>
                  <a:lnTo>
                    <a:pt x="136" y="298"/>
                  </a:lnTo>
                  <a:lnTo>
                    <a:pt x="134" y="301"/>
                  </a:lnTo>
                  <a:lnTo>
                    <a:pt x="133" y="305"/>
                  </a:lnTo>
                  <a:lnTo>
                    <a:pt x="129" y="309"/>
                  </a:lnTo>
                  <a:lnTo>
                    <a:pt x="120" y="314"/>
                  </a:lnTo>
                  <a:lnTo>
                    <a:pt x="110" y="316"/>
                  </a:lnTo>
                  <a:lnTo>
                    <a:pt x="100" y="318"/>
                  </a:lnTo>
                  <a:lnTo>
                    <a:pt x="90" y="318"/>
                  </a:lnTo>
                  <a:lnTo>
                    <a:pt x="81" y="315"/>
                  </a:lnTo>
                  <a:lnTo>
                    <a:pt x="74" y="311"/>
                  </a:lnTo>
                  <a:lnTo>
                    <a:pt x="69" y="305"/>
                  </a:lnTo>
                  <a:lnTo>
                    <a:pt x="65" y="298"/>
                  </a:lnTo>
                  <a:lnTo>
                    <a:pt x="61" y="285"/>
                  </a:lnTo>
                  <a:lnTo>
                    <a:pt x="54" y="270"/>
                  </a:lnTo>
                  <a:lnTo>
                    <a:pt x="49" y="254"/>
                  </a:lnTo>
                  <a:lnTo>
                    <a:pt x="46" y="244"/>
                  </a:lnTo>
                  <a:lnTo>
                    <a:pt x="46" y="234"/>
                  </a:lnTo>
                  <a:lnTo>
                    <a:pt x="46" y="223"/>
                  </a:lnTo>
                  <a:lnTo>
                    <a:pt x="48" y="210"/>
                  </a:lnTo>
                  <a:lnTo>
                    <a:pt x="51" y="198"/>
                  </a:lnTo>
                  <a:lnTo>
                    <a:pt x="52" y="185"/>
                  </a:lnTo>
                  <a:lnTo>
                    <a:pt x="49" y="171"/>
                  </a:lnTo>
                  <a:lnTo>
                    <a:pt x="45" y="156"/>
                  </a:lnTo>
                  <a:lnTo>
                    <a:pt x="39" y="143"/>
                  </a:lnTo>
                  <a:lnTo>
                    <a:pt x="29" y="130"/>
                  </a:lnTo>
                  <a:lnTo>
                    <a:pt x="16" y="116"/>
                  </a:lnTo>
                  <a:lnTo>
                    <a:pt x="4" y="104"/>
                  </a:lnTo>
                  <a:lnTo>
                    <a:pt x="0" y="100"/>
                  </a:lnTo>
                  <a:lnTo>
                    <a:pt x="16" y="94"/>
                  </a:lnTo>
                  <a:close/>
                </a:path>
              </a:pathLst>
            </a:custGeom>
            <a:solidFill>
              <a:srgbClr val="F2CC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Freeform 10"/>
            <p:cNvSpPr>
              <a:spLocks/>
            </p:cNvSpPr>
            <p:nvPr/>
          </p:nvSpPr>
          <p:spPr bwMode="auto">
            <a:xfrm>
              <a:off x="977" y="534"/>
              <a:ext cx="79" cy="65"/>
            </a:xfrm>
            <a:custGeom>
              <a:avLst/>
              <a:gdLst>
                <a:gd name="T0" fmla="*/ 77 w 79"/>
                <a:gd name="T1" fmla="*/ 64 h 65"/>
                <a:gd name="T2" fmla="*/ 79 w 79"/>
                <a:gd name="T3" fmla="*/ 57 h 65"/>
                <a:gd name="T4" fmla="*/ 75 w 79"/>
                <a:gd name="T5" fmla="*/ 48 h 65"/>
                <a:gd name="T6" fmla="*/ 66 w 79"/>
                <a:gd name="T7" fmla="*/ 35 h 65"/>
                <a:gd name="T8" fmla="*/ 53 w 79"/>
                <a:gd name="T9" fmla="*/ 23 h 65"/>
                <a:gd name="T10" fmla="*/ 45 w 79"/>
                <a:gd name="T11" fmla="*/ 18 h 65"/>
                <a:gd name="T12" fmla="*/ 38 w 79"/>
                <a:gd name="T13" fmla="*/ 12 h 65"/>
                <a:gd name="T14" fmla="*/ 30 w 79"/>
                <a:gd name="T15" fmla="*/ 8 h 65"/>
                <a:gd name="T16" fmla="*/ 23 w 79"/>
                <a:gd name="T17" fmla="*/ 3 h 65"/>
                <a:gd name="T18" fmla="*/ 16 w 79"/>
                <a:gd name="T19" fmla="*/ 2 h 65"/>
                <a:gd name="T20" fmla="*/ 10 w 79"/>
                <a:gd name="T21" fmla="*/ 0 h 65"/>
                <a:gd name="T22" fmla="*/ 6 w 79"/>
                <a:gd name="T23" fmla="*/ 0 h 65"/>
                <a:gd name="T24" fmla="*/ 3 w 79"/>
                <a:gd name="T25" fmla="*/ 2 h 65"/>
                <a:gd name="T26" fmla="*/ 0 w 79"/>
                <a:gd name="T27" fmla="*/ 8 h 65"/>
                <a:gd name="T28" fmla="*/ 4 w 79"/>
                <a:gd name="T29" fmla="*/ 18 h 65"/>
                <a:gd name="T30" fmla="*/ 13 w 79"/>
                <a:gd name="T31" fmla="*/ 29 h 65"/>
                <a:gd name="T32" fmla="*/ 26 w 79"/>
                <a:gd name="T33" fmla="*/ 42 h 65"/>
                <a:gd name="T34" fmla="*/ 33 w 79"/>
                <a:gd name="T35" fmla="*/ 48 h 65"/>
                <a:gd name="T36" fmla="*/ 42 w 79"/>
                <a:gd name="T37" fmla="*/ 54 h 65"/>
                <a:gd name="T38" fmla="*/ 49 w 79"/>
                <a:gd name="T39" fmla="*/ 58 h 65"/>
                <a:gd name="T40" fmla="*/ 56 w 79"/>
                <a:gd name="T41" fmla="*/ 61 h 65"/>
                <a:gd name="T42" fmla="*/ 62 w 79"/>
                <a:gd name="T43" fmla="*/ 64 h 65"/>
                <a:gd name="T44" fmla="*/ 68 w 79"/>
                <a:gd name="T45" fmla="*/ 65 h 65"/>
                <a:gd name="T46" fmla="*/ 74 w 79"/>
                <a:gd name="T47" fmla="*/ 65 h 65"/>
                <a:gd name="T48" fmla="*/ 77 w 79"/>
                <a:gd name="T49" fmla="*/ 64 h 6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9"/>
                <a:gd name="T76" fmla="*/ 0 h 65"/>
                <a:gd name="T77" fmla="*/ 79 w 79"/>
                <a:gd name="T78" fmla="*/ 65 h 6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9" h="65">
                  <a:moveTo>
                    <a:pt x="77" y="64"/>
                  </a:moveTo>
                  <a:lnTo>
                    <a:pt x="79" y="57"/>
                  </a:lnTo>
                  <a:lnTo>
                    <a:pt x="75" y="48"/>
                  </a:lnTo>
                  <a:lnTo>
                    <a:pt x="66" y="35"/>
                  </a:lnTo>
                  <a:lnTo>
                    <a:pt x="53" y="23"/>
                  </a:lnTo>
                  <a:lnTo>
                    <a:pt x="45" y="18"/>
                  </a:lnTo>
                  <a:lnTo>
                    <a:pt x="38" y="12"/>
                  </a:lnTo>
                  <a:lnTo>
                    <a:pt x="30" y="8"/>
                  </a:lnTo>
                  <a:lnTo>
                    <a:pt x="23" y="3"/>
                  </a:lnTo>
                  <a:lnTo>
                    <a:pt x="16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0" y="8"/>
                  </a:lnTo>
                  <a:lnTo>
                    <a:pt x="4" y="18"/>
                  </a:lnTo>
                  <a:lnTo>
                    <a:pt x="13" y="29"/>
                  </a:lnTo>
                  <a:lnTo>
                    <a:pt x="26" y="42"/>
                  </a:lnTo>
                  <a:lnTo>
                    <a:pt x="33" y="48"/>
                  </a:lnTo>
                  <a:lnTo>
                    <a:pt x="42" y="54"/>
                  </a:lnTo>
                  <a:lnTo>
                    <a:pt x="49" y="58"/>
                  </a:lnTo>
                  <a:lnTo>
                    <a:pt x="56" y="61"/>
                  </a:lnTo>
                  <a:lnTo>
                    <a:pt x="62" y="64"/>
                  </a:lnTo>
                  <a:lnTo>
                    <a:pt x="68" y="65"/>
                  </a:lnTo>
                  <a:lnTo>
                    <a:pt x="74" y="65"/>
                  </a:lnTo>
                  <a:lnTo>
                    <a:pt x="77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Freeform 9"/>
            <p:cNvSpPr>
              <a:spLocks/>
            </p:cNvSpPr>
            <p:nvPr/>
          </p:nvSpPr>
          <p:spPr bwMode="auto">
            <a:xfrm>
              <a:off x="777" y="807"/>
              <a:ext cx="80" cy="64"/>
            </a:xfrm>
            <a:custGeom>
              <a:avLst/>
              <a:gdLst>
                <a:gd name="T0" fmla="*/ 77 w 80"/>
                <a:gd name="T1" fmla="*/ 62 h 64"/>
                <a:gd name="T2" fmla="*/ 80 w 80"/>
                <a:gd name="T3" fmla="*/ 57 h 64"/>
                <a:gd name="T4" fmla="*/ 76 w 80"/>
                <a:gd name="T5" fmla="*/ 46 h 64"/>
                <a:gd name="T6" fmla="*/ 67 w 80"/>
                <a:gd name="T7" fmla="*/ 35 h 64"/>
                <a:gd name="T8" fmla="*/ 53 w 80"/>
                <a:gd name="T9" fmla="*/ 22 h 64"/>
                <a:gd name="T10" fmla="*/ 45 w 80"/>
                <a:gd name="T11" fmla="*/ 16 h 64"/>
                <a:gd name="T12" fmla="*/ 37 w 80"/>
                <a:gd name="T13" fmla="*/ 10 h 64"/>
                <a:gd name="T14" fmla="*/ 29 w 80"/>
                <a:gd name="T15" fmla="*/ 6 h 64"/>
                <a:gd name="T16" fmla="*/ 24 w 80"/>
                <a:gd name="T17" fmla="*/ 3 h 64"/>
                <a:gd name="T18" fmla="*/ 16 w 80"/>
                <a:gd name="T19" fmla="*/ 2 h 64"/>
                <a:gd name="T20" fmla="*/ 11 w 80"/>
                <a:gd name="T21" fmla="*/ 0 h 64"/>
                <a:gd name="T22" fmla="*/ 6 w 80"/>
                <a:gd name="T23" fmla="*/ 0 h 64"/>
                <a:gd name="T24" fmla="*/ 2 w 80"/>
                <a:gd name="T25" fmla="*/ 2 h 64"/>
                <a:gd name="T26" fmla="*/ 0 w 80"/>
                <a:gd name="T27" fmla="*/ 8 h 64"/>
                <a:gd name="T28" fmla="*/ 3 w 80"/>
                <a:gd name="T29" fmla="*/ 16 h 64"/>
                <a:gd name="T30" fmla="*/ 14 w 80"/>
                <a:gd name="T31" fmla="*/ 29 h 64"/>
                <a:gd name="T32" fmla="*/ 27 w 80"/>
                <a:gd name="T33" fmla="*/ 41 h 64"/>
                <a:gd name="T34" fmla="*/ 34 w 80"/>
                <a:gd name="T35" fmla="*/ 46 h 64"/>
                <a:gd name="T36" fmla="*/ 42 w 80"/>
                <a:gd name="T37" fmla="*/ 52 h 64"/>
                <a:gd name="T38" fmla="*/ 50 w 80"/>
                <a:gd name="T39" fmla="*/ 57 h 64"/>
                <a:gd name="T40" fmla="*/ 57 w 80"/>
                <a:gd name="T41" fmla="*/ 59 h 64"/>
                <a:gd name="T42" fmla="*/ 63 w 80"/>
                <a:gd name="T43" fmla="*/ 62 h 64"/>
                <a:gd name="T44" fmla="*/ 68 w 80"/>
                <a:gd name="T45" fmla="*/ 64 h 64"/>
                <a:gd name="T46" fmla="*/ 74 w 80"/>
                <a:gd name="T47" fmla="*/ 64 h 64"/>
                <a:gd name="T48" fmla="*/ 77 w 80"/>
                <a:gd name="T49" fmla="*/ 62 h 6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0"/>
                <a:gd name="T76" fmla="*/ 0 h 64"/>
                <a:gd name="T77" fmla="*/ 80 w 80"/>
                <a:gd name="T78" fmla="*/ 64 h 6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0" h="64">
                  <a:moveTo>
                    <a:pt x="77" y="62"/>
                  </a:moveTo>
                  <a:lnTo>
                    <a:pt x="80" y="57"/>
                  </a:lnTo>
                  <a:lnTo>
                    <a:pt x="76" y="46"/>
                  </a:lnTo>
                  <a:lnTo>
                    <a:pt x="67" y="35"/>
                  </a:lnTo>
                  <a:lnTo>
                    <a:pt x="53" y="22"/>
                  </a:lnTo>
                  <a:lnTo>
                    <a:pt x="45" y="16"/>
                  </a:lnTo>
                  <a:lnTo>
                    <a:pt x="37" y="10"/>
                  </a:lnTo>
                  <a:lnTo>
                    <a:pt x="29" y="6"/>
                  </a:lnTo>
                  <a:lnTo>
                    <a:pt x="24" y="3"/>
                  </a:lnTo>
                  <a:lnTo>
                    <a:pt x="16" y="2"/>
                  </a:lnTo>
                  <a:lnTo>
                    <a:pt x="11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8"/>
                  </a:lnTo>
                  <a:lnTo>
                    <a:pt x="3" y="16"/>
                  </a:lnTo>
                  <a:lnTo>
                    <a:pt x="14" y="29"/>
                  </a:lnTo>
                  <a:lnTo>
                    <a:pt x="27" y="41"/>
                  </a:lnTo>
                  <a:lnTo>
                    <a:pt x="34" y="46"/>
                  </a:lnTo>
                  <a:lnTo>
                    <a:pt x="42" y="52"/>
                  </a:lnTo>
                  <a:lnTo>
                    <a:pt x="50" y="57"/>
                  </a:lnTo>
                  <a:lnTo>
                    <a:pt x="57" y="59"/>
                  </a:lnTo>
                  <a:lnTo>
                    <a:pt x="63" y="62"/>
                  </a:lnTo>
                  <a:lnTo>
                    <a:pt x="68" y="64"/>
                  </a:lnTo>
                  <a:lnTo>
                    <a:pt x="74" y="64"/>
                  </a:lnTo>
                  <a:lnTo>
                    <a:pt x="77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5" name="Freeform 8"/>
            <p:cNvSpPr>
              <a:spLocks/>
            </p:cNvSpPr>
            <p:nvPr/>
          </p:nvSpPr>
          <p:spPr bwMode="auto">
            <a:xfrm>
              <a:off x="720" y="1248"/>
              <a:ext cx="419" cy="130"/>
            </a:xfrm>
            <a:custGeom>
              <a:avLst/>
              <a:gdLst>
                <a:gd name="T0" fmla="*/ 146 w 419"/>
                <a:gd name="T1" fmla="*/ 21 h 130"/>
                <a:gd name="T2" fmla="*/ 169 w 419"/>
                <a:gd name="T3" fmla="*/ 23 h 130"/>
                <a:gd name="T4" fmla="*/ 201 w 419"/>
                <a:gd name="T5" fmla="*/ 23 h 130"/>
                <a:gd name="T6" fmla="*/ 228 w 419"/>
                <a:gd name="T7" fmla="*/ 24 h 130"/>
                <a:gd name="T8" fmla="*/ 241 w 419"/>
                <a:gd name="T9" fmla="*/ 24 h 130"/>
                <a:gd name="T10" fmla="*/ 277 w 419"/>
                <a:gd name="T11" fmla="*/ 21 h 130"/>
                <a:gd name="T12" fmla="*/ 325 w 419"/>
                <a:gd name="T13" fmla="*/ 19 h 130"/>
                <a:gd name="T14" fmla="*/ 362 w 419"/>
                <a:gd name="T15" fmla="*/ 14 h 130"/>
                <a:gd name="T16" fmla="*/ 375 w 419"/>
                <a:gd name="T17" fmla="*/ 10 h 130"/>
                <a:gd name="T18" fmla="*/ 390 w 419"/>
                <a:gd name="T19" fmla="*/ 6 h 130"/>
                <a:gd name="T20" fmla="*/ 403 w 419"/>
                <a:gd name="T21" fmla="*/ 1 h 130"/>
                <a:gd name="T22" fmla="*/ 413 w 419"/>
                <a:gd name="T23" fmla="*/ 0 h 130"/>
                <a:gd name="T24" fmla="*/ 414 w 419"/>
                <a:gd name="T25" fmla="*/ 1 h 130"/>
                <a:gd name="T26" fmla="*/ 419 w 419"/>
                <a:gd name="T27" fmla="*/ 13 h 130"/>
                <a:gd name="T28" fmla="*/ 419 w 419"/>
                <a:gd name="T29" fmla="*/ 40 h 130"/>
                <a:gd name="T30" fmla="*/ 414 w 419"/>
                <a:gd name="T31" fmla="*/ 81 h 130"/>
                <a:gd name="T32" fmla="*/ 410 w 419"/>
                <a:gd name="T33" fmla="*/ 97 h 130"/>
                <a:gd name="T34" fmla="*/ 399 w 419"/>
                <a:gd name="T35" fmla="*/ 101 h 130"/>
                <a:gd name="T36" fmla="*/ 381 w 419"/>
                <a:gd name="T37" fmla="*/ 105 h 130"/>
                <a:gd name="T38" fmla="*/ 365 w 419"/>
                <a:gd name="T39" fmla="*/ 107 h 130"/>
                <a:gd name="T40" fmla="*/ 348 w 419"/>
                <a:gd name="T41" fmla="*/ 107 h 130"/>
                <a:gd name="T42" fmla="*/ 332 w 419"/>
                <a:gd name="T43" fmla="*/ 107 h 130"/>
                <a:gd name="T44" fmla="*/ 318 w 419"/>
                <a:gd name="T45" fmla="*/ 107 h 130"/>
                <a:gd name="T46" fmla="*/ 303 w 419"/>
                <a:gd name="T47" fmla="*/ 105 h 130"/>
                <a:gd name="T48" fmla="*/ 287 w 419"/>
                <a:gd name="T49" fmla="*/ 105 h 130"/>
                <a:gd name="T50" fmla="*/ 273 w 419"/>
                <a:gd name="T51" fmla="*/ 108 h 130"/>
                <a:gd name="T52" fmla="*/ 258 w 419"/>
                <a:gd name="T53" fmla="*/ 114 h 130"/>
                <a:gd name="T54" fmla="*/ 242 w 419"/>
                <a:gd name="T55" fmla="*/ 120 h 130"/>
                <a:gd name="T56" fmla="*/ 225 w 419"/>
                <a:gd name="T57" fmla="*/ 123 h 130"/>
                <a:gd name="T58" fmla="*/ 205 w 419"/>
                <a:gd name="T59" fmla="*/ 125 h 130"/>
                <a:gd name="T60" fmla="*/ 180 w 419"/>
                <a:gd name="T61" fmla="*/ 128 h 130"/>
                <a:gd name="T62" fmla="*/ 134 w 419"/>
                <a:gd name="T63" fmla="*/ 130 h 130"/>
                <a:gd name="T64" fmla="*/ 82 w 419"/>
                <a:gd name="T65" fmla="*/ 128 h 130"/>
                <a:gd name="T66" fmla="*/ 43 w 419"/>
                <a:gd name="T67" fmla="*/ 127 h 130"/>
                <a:gd name="T68" fmla="*/ 26 w 419"/>
                <a:gd name="T69" fmla="*/ 124 h 130"/>
                <a:gd name="T70" fmla="*/ 14 w 419"/>
                <a:gd name="T71" fmla="*/ 115 h 130"/>
                <a:gd name="T72" fmla="*/ 1 w 419"/>
                <a:gd name="T73" fmla="*/ 95 h 130"/>
                <a:gd name="T74" fmla="*/ 1 w 419"/>
                <a:gd name="T75" fmla="*/ 75 h 130"/>
                <a:gd name="T76" fmla="*/ 10 w 419"/>
                <a:gd name="T77" fmla="*/ 56 h 130"/>
                <a:gd name="T78" fmla="*/ 24 w 419"/>
                <a:gd name="T79" fmla="*/ 43 h 130"/>
                <a:gd name="T80" fmla="*/ 49 w 419"/>
                <a:gd name="T81" fmla="*/ 39 h 130"/>
                <a:gd name="T82" fmla="*/ 82 w 419"/>
                <a:gd name="T83" fmla="*/ 33 h 130"/>
                <a:gd name="T84" fmla="*/ 117 w 419"/>
                <a:gd name="T85" fmla="*/ 26 h 130"/>
                <a:gd name="T86" fmla="*/ 140 w 419"/>
                <a:gd name="T87" fmla="*/ 21 h 13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19"/>
                <a:gd name="T133" fmla="*/ 0 h 130"/>
                <a:gd name="T134" fmla="*/ 419 w 419"/>
                <a:gd name="T135" fmla="*/ 130 h 13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19" h="130">
                  <a:moveTo>
                    <a:pt x="143" y="21"/>
                  </a:moveTo>
                  <a:lnTo>
                    <a:pt x="146" y="21"/>
                  </a:lnTo>
                  <a:lnTo>
                    <a:pt x="156" y="21"/>
                  </a:lnTo>
                  <a:lnTo>
                    <a:pt x="169" y="23"/>
                  </a:lnTo>
                  <a:lnTo>
                    <a:pt x="185" y="23"/>
                  </a:lnTo>
                  <a:lnTo>
                    <a:pt x="201" y="23"/>
                  </a:lnTo>
                  <a:lnTo>
                    <a:pt x="216" y="24"/>
                  </a:lnTo>
                  <a:lnTo>
                    <a:pt x="228" y="24"/>
                  </a:lnTo>
                  <a:lnTo>
                    <a:pt x="234" y="24"/>
                  </a:lnTo>
                  <a:lnTo>
                    <a:pt x="241" y="24"/>
                  </a:lnTo>
                  <a:lnTo>
                    <a:pt x="257" y="23"/>
                  </a:lnTo>
                  <a:lnTo>
                    <a:pt x="277" y="21"/>
                  </a:lnTo>
                  <a:lnTo>
                    <a:pt x="302" y="20"/>
                  </a:lnTo>
                  <a:lnTo>
                    <a:pt x="325" y="19"/>
                  </a:lnTo>
                  <a:lnTo>
                    <a:pt x="347" y="16"/>
                  </a:lnTo>
                  <a:lnTo>
                    <a:pt x="362" y="14"/>
                  </a:lnTo>
                  <a:lnTo>
                    <a:pt x="371" y="11"/>
                  </a:lnTo>
                  <a:lnTo>
                    <a:pt x="375" y="10"/>
                  </a:lnTo>
                  <a:lnTo>
                    <a:pt x="383" y="7"/>
                  </a:lnTo>
                  <a:lnTo>
                    <a:pt x="390" y="6"/>
                  </a:lnTo>
                  <a:lnTo>
                    <a:pt x="397" y="3"/>
                  </a:lnTo>
                  <a:lnTo>
                    <a:pt x="403" y="1"/>
                  </a:lnTo>
                  <a:lnTo>
                    <a:pt x="409" y="1"/>
                  </a:lnTo>
                  <a:lnTo>
                    <a:pt x="413" y="0"/>
                  </a:lnTo>
                  <a:lnTo>
                    <a:pt x="414" y="0"/>
                  </a:lnTo>
                  <a:lnTo>
                    <a:pt x="414" y="1"/>
                  </a:lnTo>
                  <a:lnTo>
                    <a:pt x="417" y="6"/>
                  </a:lnTo>
                  <a:lnTo>
                    <a:pt x="419" y="13"/>
                  </a:lnTo>
                  <a:lnTo>
                    <a:pt x="419" y="24"/>
                  </a:lnTo>
                  <a:lnTo>
                    <a:pt x="419" y="40"/>
                  </a:lnTo>
                  <a:lnTo>
                    <a:pt x="416" y="62"/>
                  </a:lnTo>
                  <a:lnTo>
                    <a:pt x="414" y="81"/>
                  </a:lnTo>
                  <a:lnTo>
                    <a:pt x="413" y="92"/>
                  </a:lnTo>
                  <a:lnTo>
                    <a:pt x="410" y="97"/>
                  </a:lnTo>
                  <a:lnTo>
                    <a:pt x="406" y="99"/>
                  </a:lnTo>
                  <a:lnTo>
                    <a:pt x="399" y="101"/>
                  </a:lnTo>
                  <a:lnTo>
                    <a:pt x="388" y="104"/>
                  </a:lnTo>
                  <a:lnTo>
                    <a:pt x="381" y="105"/>
                  </a:lnTo>
                  <a:lnTo>
                    <a:pt x="374" y="105"/>
                  </a:lnTo>
                  <a:lnTo>
                    <a:pt x="365" y="107"/>
                  </a:lnTo>
                  <a:lnTo>
                    <a:pt x="357" y="107"/>
                  </a:lnTo>
                  <a:lnTo>
                    <a:pt x="348" y="107"/>
                  </a:lnTo>
                  <a:lnTo>
                    <a:pt x="341" y="107"/>
                  </a:lnTo>
                  <a:lnTo>
                    <a:pt x="332" y="107"/>
                  </a:lnTo>
                  <a:lnTo>
                    <a:pt x="325" y="107"/>
                  </a:lnTo>
                  <a:lnTo>
                    <a:pt x="318" y="107"/>
                  </a:lnTo>
                  <a:lnTo>
                    <a:pt x="310" y="105"/>
                  </a:lnTo>
                  <a:lnTo>
                    <a:pt x="303" y="105"/>
                  </a:lnTo>
                  <a:lnTo>
                    <a:pt x="296" y="105"/>
                  </a:lnTo>
                  <a:lnTo>
                    <a:pt x="287" y="105"/>
                  </a:lnTo>
                  <a:lnTo>
                    <a:pt x="280" y="107"/>
                  </a:lnTo>
                  <a:lnTo>
                    <a:pt x="273" y="108"/>
                  </a:lnTo>
                  <a:lnTo>
                    <a:pt x="266" y="111"/>
                  </a:lnTo>
                  <a:lnTo>
                    <a:pt x="258" y="114"/>
                  </a:lnTo>
                  <a:lnTo>
                    <a:pt x="251" y="117"/>
                  </a:lnTo>
                  <a:lnTo>
                    <a:pt x="242" y="120"/>
                  </a:lnTo>
                  <a:lnTo>
                    <a:pt x="235" y="121"/>
                  </a:lnTo>
                  <a:lnTo>
                    <a:pt x="225" y="123"/>
                  </a:lnTo>
                  <a:lnTo>
                    <a:pt x="215" y="124"/>
                  </a:lnTo>
                  <a:lnTo>
                    <a:pt x="205" y="125"/>
                  </a:lnTo>
                  <a:lnTo>
                    <a:pt x="195" y="127"/>
                  </a:lnTo>
                  <a:lnTo>
                    <a:pt x="180" y="128"/>
                  </a:lnTo>
                  <a:lnTo>
                    <a:pt x="159" y="130"/>
                  </a:lnTo>
                  <a:lnTo>
                    <a:pt x="134" y="130"/>
                  </a:lnTo>
                  <a:lnTo>
                    <a:pt x="108" y="130"/>
                  </a:lnTo>
                  <a:lnTo>
                    <a:pt x="82" y="128"/>
                  </a:lnTo>
                  <a:lnTo>
                    <a:pt x="60" y="127"/>
                  </a:lnTo>
                  <a:lnTo>
                    <a:pt x="43" y="127"/>
                  </a:lnTo>
                  <a:lnTo>
                    <a:pt x="34" y="125"/>
                  </a:lnTo>
                  <a:lnTo>
                    <a:pt x="26" y="124"/>
                  </a:lnTo>
                  <a:lnTo>
                    <a:pt x="20" y="121"/>
                  </a:lnTo>
                  <a:lnTo>
                    <a:pt x="14" y="115"/>
                  </a:lnTo>
                  <a:lnTo>
                    <a:pt x="5" y="104"/>
                  </a:lnTo>
                  <a:lnTo>
                    <a:pt x="1" y="95"/>
                  </a:lnTo>
                  <a:lnTo>
                    <a:pt x="0" y="85"/>
                  </a:lnTo>
                  <a:lnTo>
                    <a:pt x="1" y="75"/>
                  </a:lnTo>
                  <a:lnTo>
                    <a:pt x="4" y="65"/>
                  </a:lnTo>
                  <a:lnTo>
                    <a:pt x="10" y="56"/>
                  </a:lnTo>
                  <a:lnTo>
                    <a:pt x="16" y="49"/>
                  </a:lnTo>
                  <a:lnTo>
                    <a:pt x="24" y="43"/>
                  </a:lnTo>
                  <a:lnTo>
                    <a:pt x="34" y="40"/>
                  </a:lnTo>
                  <a:lnTo>
                    <a:pt x="49" y="39"/>
                  </a:lnTo>
                  <a:lnTo>
                    <a:pt x="65" y="36"/>
                  </a:lnTo>
                  <a:lnTo>
                    <a:pt x="82" y="33"/>
                  </a:lnTo>
                  <a:lnTo>
                    <a:pt x="101" y="29"/>
                  </a:lnTo>
                  <a:lnTo>
                    <a:pt x="117" y="26"/>
                  </a:lnTo>
                  <a:lnTo>
                    <a:pt x="130" y="24"/>
                  </a:lnTo>
                  <a:lnTo>
                    <a:pt x="140" y="21"/>
                  </a:lnTo>
                  <a:lnTo>
                    <a:pt x="143" y="21"/>
                  </a:lnTo>
                  <a:close/>
                </a:path>
              </a:pathLst>
            </a:custGeom>
            <a:solidFill>
              <a:srgbClr val="9EA8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6" name="Freeform 7"/>
            <p:cNvSpPr>
              <a:spLocks/>
            </p:cNvSpPr>
            <p:nvPr/>
          </p:nvSpPr>
          <p:spPr bwMode="auto">
            <a:xfrm>
              <a:off x="1025" y="1506"/>
              <a:ext cx="446" cy="140"/>
            </a:xfrm>
            <a:custGeom>
              <a:avLst/>
              <a:gdLst>
                <a:gd name="T0" fmla="*/ 8 w 446"/>
                <a:gd name="T1" fmla="*/ 113 h 140"/>
                <a:gd name="T2" fmla="*/ 0 w 446"/>
                <a:gd name="T3" fmla="*/ 93 h 140"/>
                <a:gd name="T4" fmla="*/ 4 w 446"/>
                <a:gd name="T5" fmla="*/ 81 h 140"/>
                <a:gd name="T6" fmla="*/ 13 w 446"/>
                <a:gd name="T7" fmla="*/ 71 h 140"/>
                <a:gd name="T8" fmla="*/ 24 w 446"/>
                <a:gd name="T9" fmla="*/ 61 h 140"/>
                <a:gd name="T10" fmla="*/ 37 w 446"/>
                <a:gd name="T11" fmla="*/ 54 h 140"/>
                <a:gd name="T12" fmla="*/ 53 w 446"/>
                <a:gd name="T13" fmla="*/ 52 h 140"/>
                <a:gd name="T14" fmla="*/ 72 w 446"/>
                <a:gd name="T15" fmla="*/ 48 h 140"/>
                <a:gd name="T16" fmla="*/ 91 w 446"/>
                <a:gd name="T17" fmla="*/ 45 h 140"/>
                <a:gd name="T18" fmla="*/ 108 w 446"/>
                <a:gd name="T19" fmla="*/ 41 h 140"/>
                <a:gd name="T20" fmla="*/ 122 w 446"/>
                <a:gd name="T21" fmla="*/ 41 h 140"/>
                <a:gd name="T22" fmla="*/ 138 w 446"/>
                <a:gd name="T23" fmla="*/ 38 h 140"/>
                <a:gd name="T24" fmla="*/ 156 w 446"/>
                <a:gd name="T25" fmla="*/ 33 h 140"/>
                <a:gd name="T26" fmla="*/ 169 w 446"/>
                <a:gd name="T27" fmla="*/ 31 h 140"/>
                <a:gd name="T28" fmla="*/ 179 w 446"/>
                <a:gd name="T29" fmla="*/ 25 h 140"/>
                <a:gd name="T30" fmla="*/ 189 w 446"/>
                <a:gd name="T31" fmla="*/ 9 h 140"/>
                <a:gd name="T32" fmla="*/ 195 w 446"/>
                <a:gd name="T33" fmla="*/ 5 h 140"/>
                <a:gd name="T34" fmla="*/ 215 w 446"/>
                <a:gd name="T35" fmla="*/ 0 h 140"/>
                <a:gd name="T36" fmla="*/ 232 w 446"/>
                <a:gd name="T37" fmla="*/ 3 h 140"/>
                <a:gd name="T38" fmla="*/ 257 w 446"/>
                <a:gd name="T39" fmla="*/ 10 h 140"/>
                <a:gd name="T40" fmla="*/ 286 w 446"/>
                <a:gd name="T41" fmla="*/ 16 h 140"/>
                <a:gd name="T42" fmla="*/ 309 w 446"/>
                <a:gd name="T43" fmla="*/ 22 h 140"/>
                <a:gd name="T44" fmla="*/ 325 w 446"/>
                <a:gd name="T45" fmla="*/ 22 h 140"/>
                <a:gd name="T46" fmla="*/ 359 w 446"/>
                <a:gd name="T47" fmla="*/ 20 h 140"/>
                <a:gd name="T48" fmla="*/ 400 w 446"/>
                <a:gd name="T49" fmla="*/ 20 h 140"/>
                <a:gd name="T50" fmla="*/ 430 w 446"/>
                <a:gd name="T51" fmla="*/ 19 h 140"/>
                <a:gd name="T52" fmla="*/ 436 w 446"/>
                <a:gd name="T53" fmla="*/ 22 h 140"/>
                <a:gd name="T54" fmla="*/ 445 w 446"/>
                <a:gd name="T55" fmla="*/ 35 h 140"/>
                <a:gd name="T56" fmla="*/ 446 w 446"/>
                <a:gd name="T57" fmla="*/ 57 h 140"/>
                <a:gd name="T58" fmla="*/ 446 w 446"/>
                <a:gd name="T59" fmla="*/ 83 h 140"/>
                <a:gd name="T60" fmla="*/ 443 w 446"/>
                <a:gd name="T61" fmla="*/ 90 h 140"/>
                <a:gd name="T62" fmla="*/ 420 w 446"/>
                <a:gd name="T63" fmla="*/ 100 h 140"/>
                <a:gd name="T64" fmla="*/ 390 w 446"/>
                <a:gd name="T65" fmla="*/ 111 h 140"/>
                <a:gd name="T66" fmla="*/ 362 w 446"/>
                <a:gd name="T67" fmla="*/ 119 h 140"/>
                <a:gd name="T68" fmla="*/ 346 w 446"/>
                <a:gd name="T69" fmla="*/ 113 h 140"/>
                <a:gd name="T70" fmla="*/ 329 w 446"/>
                <a:gd name="T71" fmla="*/ 113 h 140"/>
                <a:gd name="T72" fmla="*/ 316 w 446"/>
                <a:gd name="T73" fmla="*/ 117 h 140"/>
                <a:gd name="T74" fmla="*/ 280 w 446"/>
                <a:gd name="T75" fmla="*/ 124 h 140"/>
                <a:gd name="T76" fmla="*/ 234 w 446"/>
                <a:gd name="T77" fmla="*/ 132 h 140"/>
                <a:gd name="T78" fmla="*/ 193 w 446"/>
                <a:gd name="T79" fmla="*/ 137 h 140"/>
                <a:gd name="T80" fmla="*/ 167 w 446"/>
                <a:gd name="T81" fmla="*/ 140 h 140"/>
                <a:gd name="T82" fmla="*/ 124 w 446"/>
                <a:gd name="T83" fmla="*/ 140 h 140"/>
                <a:gd name="T84" fmla="*/ 73 w 446"/>
                <a:gd name="T85" fmla="*/ 137 h 140"/>
                <a:gd name="T86" fmla="*/ 34 w 446"/>
                <a:gd name="T87" fmla="*/ 135 h 140"/>
                <a:gd name="T88" fmla="*/ 20 w 446"/>
                <a:gd name="T89" fmla="*/ 126 h 140"/>
                <a:gd name="T90" fmla="*/ 11 w 446"/>
                <a:gd name="T91" fmla="*/ 119 h 14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46"/>
                <a:gd name="T139" fmla="*/ 0 h 140"/>
                <a:gd name="T140" fmla="*/ 446 w 446"/>
                <a:gd name="T141" fmla="*/ 140 h 14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46" h="140">
                  <a:moveTo>
                    <a:pt x="10" y="117"/>
                  </a:moveTo>
                  <a:lnTo>
                    <a:pt x="8" y="113"/>
                  </a:lnTo>
                  <a:lnTo>
                    <a:pt x="4" y="103"/>
                  </a:lnTo>
                  <a:lnTo>
                    <a:pt x="0" y="93"/>
                  </a:lnTo>
                  <a:lnTo>
                    <a:pt x="1" y="84"/>
                  </a:lnTo>
                  <a:lnTo>
                    <a:pt x="4" y="81"/>
                  </a:lnTo>
                  <a:lnTo>
                    <a:pt x="8" y="77"/>
                  </a:lnTo>
                  <a:lnTo>
                    <a:pt x="13" y="71"/>
                  </a:lnTo>
                  <a:lnTo>
                    <a:pt x="18" y="65"/>
                  </a:lnTo>
                  <a:lnTo>
                    <a:pt x="24" y="61"/>
                  </a:lnTo>
                  <a:lnTo>
                    <a:pt x="30" y="57"/>
                  </a:lnTo>
                  <a:lnTo>
                    <a:pt x="37" y="54"/>
                  </a:lnTo>
                  <a:lnTo>
                    <a:pt x="44" y="52"/>
                  </a:lnTo>
                  <a:lnTo>
                    <a:pt x="53" y="52"/>
                  </a:lnTo>
                  <a:lnTo>
                    <a:pt x="62" y="51"/>
                  </a:lnTo>
                  <a:lnTo>
                    <a:pt x="72" y="48"/>
                  </a:lnTo>
                  <a:lnTo>
                    <a:pt x="82" y="46"/>
                  </a:lnTo>
                  <a:lnTo>
                    <a:pt x="91" y="45"/>
                  </a:lnTo>
                  <a:lnTo>
                    <a:pt x="101" y="42"/>
                  </a:lnTo>
                  <a:lnTo>
                    <a:pt x="108" y="41"/>
                  </a:lnTo>
                  <a:lnTo>
                    <a:pt x="115" y="41"/>
                  </a:lnTo>
                  <a:lnTo>
                    <a:pt x="122" y="41"/>
                  </a:lnTo>
                  <a:lnTo>
                    <a:pt x="130" y="39"/>
                  </a:lnTo>
                  <a:lnTo>
                    <a:pt x="138" y="38"/>
                  </a:lnTo>
                  <a:lnTo>
                    <a:pt x="147" y="36"/>
                  </a:lnTo>
                  <a:lnTo>
                    <a:pt x="156" y="33"/>
                  </a:lnTo>
                  <a:lnTo>
                    <a:pt x="163" y="32"/>
                  </a:lnTo>
                  <a:lnTo>
                    <a:pt x="169" y="31"/>
                  </a:lnTo>
                  <a:lnTo>
                    <a:pt x="173" y="29"/>
                  </a:lnTo>
                  <a:lnTo>
                    <a:pt x="179" y="25"/>
                  </a:lnTo>
                  <a:lnTo>
                    <a:pt x="185" y="18"/>
                  </a:lnTo>
                  <a:lnTo>
                    <a:pt x="189" y="9"/>
                  </a:lnTo>
                  <a:lnTo>
                    <a:pt x="190" y="6"/>
                  </a:lnTo>
                  <a:lnTo>
                    <a:pt x="195" y="5"/>
                  </a:lnTo>
                  <a:lnTo>
                    <a:pt x="203" y="2"/>
                  </a:lnTo>
                  <a:lnTo>
                    <a:pt x="215" y="0"/>
                  </a:lnTo>
                  <a:lnTo>
                    <a:pt x="225" y="2"/>
                  </a:lnTo>
                  <a:lnTo>
                    <a:pt x="232" y="3"/>
                  </a:lnTo>
                  <a:lnTo>
                    <a:pt x="244" y="6"/>
                  </a:lnTo>
                  <a:lnTo>
                    <a:pt x="257" y="10"/>
                  </a:lnTo>
                  <a:lnTo>
                    <a:pt x="271" y="13"/>
                  </a:lnTo>
                  <a:lnTo>
                    <a:pt x="286" y="16"/>
                  </a:lnTo>
                  <a:lnTo>
                    <a:pt x="299" y="19"/>
                  </a:lnTo>
                  <a:lnTo>
                    <a:pt x="309" y="22"/>
                  </a:lnTo>
                  <a:lnTo>
                    <a:pt x="316" y="22"/>
                  </a:lnTo>
                  <a:lnTo>
                    <a:pt x="325" y="22"/>
                  </a:lnTo>
                  <a:lnTo>
                    <a:pt x="341" y="22"/>
                  </a:lnTo>
                  <a:lnTo>
                    <a:pt x="359" y="20"/>
                  </a:lnTo>
                  <a:lnTo>
                    <a:pt x="380" y="20"/>
                  </a:lnTo>
                  <a:lnTo>
                    <a:pt x="400" y="20"/>
                  </a:lnTo>
                  <a:lnTo>
                    <a:pt x="417" y="19"/>
                  </a:lnTo>
                  <a:lnTo>
                    <a:pt x="430" y="19"/>
                  </a:lnTo>
                  <a:lnTo>
                    <a:pt x="435" y="19"/>
                  </a:lnTo>
                  <a:lnTo>
                    <a:pt x="436" y="22"/>
                  </a:lnTo>
                  <a:lnTo>
                    <a:pt x="440" y="26"/>
                  </a:lnTo>
                  <a:lnTo>
                    <a:pt x="445" y="35"/>
                  </a:lnTo>
                  <a:lnTo>
                    <a:pt x="446" y="44"/>
                  </a:lnTo>
                  <a:lnTo>
                    <a:pt x="446" y="57"/>
                  </a:lnTo>
                  <a:lnTo>
                    <a:pt x="446" y="71"/>
                  </a:lnTo>
                  <a:lnTo>
                    <a:pt x="446" y="83"/>
                  </a:lnTo>
                  <a:lnTo>
                    <a:pt x="446" y="88"/>
                  </a:lnTo>
                  <a:lnTo>
                    <a:pt x="443" y="90"/>
                  </a:lnTo>
                  <a:lnTo>
                    <a:pt x="433" y="94"/>
                  </a:lnTo>
                  <a:lnTo>
                    <a:pt x="420" y="100"/>
                  </a:lnTo>
                  <a:lnTo>
                    <a:pt x="406" y="106"/>
                  </a:lnTo>
                  <a:lnTo>
                    <a:pt x="390" y="111"/>
                  </a:lnTo>
                  <a:lnTo>
                    <a:pt x="375" y="116"/>
                  </a:lnTo>
                  <a:lnTo>
                    <a:pt x="362" y="119"/>
                  </a:lnTo>
                  <a:lnTo>
                    <a:pt x="355" y="117"/>
                  </a:lnTo>
                  <a:lnTo>
                    <a:pt x="346" y="113"/>
                  </a:lnTo>
                  <a:lnTo>
                    <a:pt x="338" y="111"/>
                  </a:lnTo>
                  <a:lnTo>
                    <a:pt x="329" y="113"/>
                  </a:lnTo>
                  <a:lnTo>
                    <a:pt x="323" y="116"/>
                  </a:lnTo>
                  <a:lnTo>
                    <a:pt x="316" y="117"/>
                  </a:lnTo>
                  <a:lnTo>
                    <a:pt x="300" y="120"/>
                  </a:lnTo>
                  <a:lnTo>
                    <a:pt x="280" y="124"/>
                  </a:lnTo>
                  <a:lnTo>
                    <a:pt x="257" y="127"/>
                  </a:lnTo>
                  <a:lnTo>
                    <a:pt x="234" y="132"/>
                  </a:lnTo>
                  <a:lnTo>
                    <a:pt x="211" y="135"/>
                  </a:lnTo>
                  <a:lnTo>
                    <a:pt x="193" y="137"/>
                  </a:lnTo>
                  <a:lnTo>
                    <a:pt x="180" y="139"/>
                  </a:lnTo>
                  <a:lnTo>
                    <a:pt x="167" y="140"/>
                  </a:lnTo>
                  <a:lnTo>
                    <a:pt x="148" y="140"/>
                  </a:lnTo>
                  <a:lnTo>
                    <a:pt x="124" y="140"/>
                  </a:lnTo>
                  <a:lnTo>
                    <a:pt x="98" y="139"/>
                  </a:lnTo>
                  <a:lnTo>
                    <a:pt x="73" y="137"/>
                  </a:lnTo>
                  <a:lnTo>
                    <a:pt x="50" y="136"/>
                  </a:lnTo>
                  <a:lnTo>
                    <a:pt x="34" y="135"/>
                  </a:lnTo>
                  <a:lnTo>
                    <a:pt x="26" y="132"/>
                  </a:lnTo>
                  <a:lnTo>
                    <a:pt x="20" y="126"/>
                  </a:lnTo>
                  <a:lnTo>
                    <a:pt x="16" y="122"/>
                  </a:lnTo>
                  <a:lnTo>
                    <a:pt x="11" y="119"/>
                  </a:lnTo>
                  <a:lnTo>
                    <a:pt x="10" y="117"/>
                  </a:lnTo>
                  <a:close/>
                </a:path>
              </a:pathLst>
            </a:custGeom>
            <a:solidFill>
              <a:srgbClr val="9EA8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7" name="Freeform 6"/>
            <p:cNvSpPr>
              <a:spLocks/>
            </p:cNvSpPr>
            <p:nvPr/>
          </p:nvSpPr>
          <p:spPr bwMode="auto">
            <a:xfrm>
              <a:off x="725" y="1353"/>
              <a:ext cx="404" cy="49"/>
            </a:xfrm>
            <a:custGeom>
              <a:avLst/>
              <a:gdLst>
                <a:gd name="T0" fmla="*/ 8 w 404"/>
                <a:gd name="T1" fmla="*/ 32 h 49"/>
                <a:gd name="T2" fmla="*/ 22 w 404"/>
                <a:gd name="T3" fmla="*/ 46 h 49"/>
                <a:gd name="T4" fmla="*/ 37 w 404"/>
                <a:gd name="T5" fmla="*/ 49 h 49"/>
                <a:gd name="T6" fmla="*/ 71 w 404"/>
                <a:gd name="T7" fmla="*/ 49 h 49"/>
                <a:gd name="T8" fmla="*/ 116 w 404"/>
                <a:gd name="T9" fmla="*/ 49 h 49"/>
                <a:gd name="T10" fmla="*/ 152 w 404"/>
                <a:gd name="T11" fmla="*/ 49 h 49"/>
                <a:gd name="T12" fmla="*/ 168 w 404"/>
                <a:gd name="T13" fmla="*/ 48 h 49"/>
                <a:gd name="T14" fmla="*/ 193 w 404"/>
                <a:gd name="T15" fmla="*/ 42 h 49"/>
                <a:gd name="T16" fmla="*/ 223 w 404"/>
                <a:gd name="T17" fmla="*/ 35 h 49"/>
                <a:gd name="T18" fmla="*/ 248 w 404"/>
                <a:gd name="T19" fmla="*/ 31 h 49"/>
                <a:gd name="T20" fmla="*/ 261 w 404"/>
                <a:gd name="T21" fmla="*/ 28 h 49"/>
                <a:gd name="T22" fmla="*/ 277 w 404"/>
                <a:gd name="T23" fmla="*/ 25 h 49"/>
                <a:gd name="T24" fmla="*/ 297 w 404"/>
                <a:gd name="T25" fmla="*/ 22 h 49"/>
                <a:gd name="T26" fmla="*/ 310 w 404"/>
                <a:gd name="T27" fmla="*/ 19 h 49"/>
                <a:gd name="T28" fmla="*/ 350 w 404"/>
                <a:gd name="T29" fmla="*/ 22 h 49"/>
                <a:gd name="T30" fmla="*/ 404 w 404"/>
                <a:gd name="T31" fmla="*/ 0 h 49"/>
                <a:gd name="T32" fmla="*/ 394 w 404"/>
                <a:gd name="T33" fmla="*/ 2 h 49"/>
                <a:gd name="T34" fmla="*/ 369 w 404"/>
                <a:gd name="T35" fmla="*/ 3 h 49"/>
                <a:gd name="T36" fmla="*/ 344 w 404"/>
                <a:gd name="T37" fmla="*/ 6 h 49"/>
                <a:gd name="T38" fmla="*/ 330 w 404"/>
                <a:gd name="T39" fmla="*/ 9 h 49"/>
                <a:gd name="T40" fmla="*/ 308 w 404"/>
                <a:gd name="T41" fmla="*/ 10 h 49"/>
                <a:gd name="T42" fmla="*/ 291 w 404"/>
                <a:gd name="T43" fmla="*/ 10 h 49"/>
                <a:gd name="T44" fmla="*/ 274 w 404"/>
                <a:gd name="T45" fmla="*/ 13 h 49"/>
                <a:gd name="T46" fmla="*/ 233 w 404"/>
                <a:gd name="T47" fmla="*/ 22 h 49"/>
                <a:gd name="T48" fmla="*/ 190 w 404"/>
                <a:gd name="T49" fmla="*/ 31 h 49"/>
                <a:gd name="T50" fmla="*/ 167 w 404"/>
                <a:gd name="T51" fmla="*/ 36 h 49"/>
                <a:gd name="T52" fmla="*/ 149 w 404"/>
                <a:gd name="T53" fmla="*/ 38 h 49"/>
                <a:gd name="T54" fmla="*/ 122 w 404"/>
                <a:gd name="T55" fmla="*/ 38 h 49"/>
                <a:gd name="T56" fmla="*/ 93 w 404"/>
                <a:gd name="T57" fmla="*/ 38 h 49"/>
                <a:gd name="T58" fmla="*/ 76 w 404"/>
                <a:gd name="T59" fmla="*/ 39 h 49"/>
                <a:gd name="T60" fmla="*/ 57 w 404"/>
                <a:gd name="T61" fmla="*/ 38 h 49"/>
                <a:gd name="T62" fmla="*/ 32 w 404"/>
                <a:gd name="T63" fmla="*/ 29 h 49"/>
                <a:gd name="T64" fmla="*/ 11 w 404"/>
                <a:gd name="T65" fmla="*/ 19 h 49"/>
                <a:gd name="T66" fmla="*/ 0 w 404"/>
                <a:gd name="T67" fmla="*/ 15 h 4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04"/>
                <a:gd name="T103" fmla="*/ 0 h 49"/>
                <a:gd name="T104" fmla="*/ 404 w 404"/>
                <a:gd name="T105" fmla="*/ 49 h 4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4" h="49">
                  <a:moveTo>
                    <a:pt x="5" y="29"/>
                  </a:moveTo>
                  <a:lnTo>
                    <a:pt x="8" y="32"/>
                  </a:lnTo>
                  <a:lnTo>
                    <a:pt x="15" y="39"/>
                  </a:lnTo>
                  <a:lnTo>
                    <a:pt x="22" y="46"/>
                  </a:lnTo>
                  <a:lnTo>
                    <a:pt x="29" y="49"/>
                  </a:lnTo>
                  <a:lnTo>
                    <a:pt x="37" y="49"/>
                  </a:lnTo>
                  <a:lnTo>
                    <a:pt x="51" y="49"/>
                  </a:lnTo>
                  <a:lnTo>
                    <a:pt x="71" y="49"/>
                  </a:lnTo>
                  <a:lnTo>
                    <a:pt x="93" y="49"/>
                  </a:lnTo>
                  <a:lnTo>
                    <a:pt x="116" y="49"/>
                  </a:lnTo>
                  <a:lnTo>
                    <a:pt x="136" y="49"/>
                  </a:lnTo>
                  <a:lnTo>
                    <a:pt x="152" y="49"/>
                  </a:lnTo>
                  <a:lnTo>
                    <a:pt x="161" y="49"/>
                  </a:lnTo>
                  <a:lnTo>
                    <a:pt x="168" y="48"/>
                  </a:lnTo>
                  <a:lnTo>
                    <a:pt x="178" y="45"/>
                  </a:lnTo>
                  <a:lnTo>
                    <a:pt x="193" y="42"/>
                  </a:lnTo>
                  <a:lnTo>
                    <a:pt x="209" y="39"/>
                  </a:lnTo>
                  <a:lnTo>
                    <a:pt x="223" y="35"/>
                  </a:lnTo>
                  <a:lnTo>
                    <a:pt x="237" y="32"/>
                  </a:lnTo>
                  <a:lnTo>
                    <a:pt x="248" y="31"/>
                  </a:lnTo>
                  <a:lnTo>
                    <a:pt x="255" y="29"/>
                  </a:lnTo>
                  <a:lnTo>
                    <a:pt x="261" y="28"/>
                  </a:lnTo>
                  <a:lnTo>
                    <a:pt x="268" y="26"/>
                  </a:lnTo>
                  <a:lnTo>
                    <a:pt x="277" y="25"/>
                  </a:lnTo>
                  <a:lnTo>
                    <a:pt x="287" y="23"/>
                  </a:lnTo>
                  <a:lnTo>
                    <a:pt x="297" y="22"/>
                  </a:lnTo>
                  <a:lnTo>
                    <a:pt x="304" y="20"/>
                  </a:lnTo>
                  <a:lnTo>
                    <a:pt x="310" y="19"/>
                  </a:lnTo>
                  <a:lnTo>
                    <a:pt x="311" y="19"/>
                  </a:lnTo>
                  <a:lnTo>
                    <a:pt x="350" y="22"/>
                  </a:lnTo>
                  <a:lnTo>
                    <a:pt x="396" y="12"/>
                  </a:lnTo>
                  <a:lnTo>
                    <a:pt x="404" y="0"/>
                  </a:lnTo>
                  <a:lnTo>
                    <a:pt x="401" y="0"/>
                  </a:lnTo>
                  <a:lnTo>
                    <a:pt x="394" y="2"/>
                  </a:lnTo>
                  <a:lnTo>
                    <a:pt x="382" y="2"/>
                  </a:lnTo>
                  <a:lnTo>
                    <a:pt x="369" y="3"/>
                  </a:lnTo>
                  <a:lnTo>
                    <a:pt x="356" y="5"/>
                  </a:lnTo>
                  <a:lnTo>
                    <a:pt x="344" y="6"/>
                  </a:lnTo>
                  <a:lnTo>
                    <a:pt x="334" y="7"/>
                  </a:lnTo>
                  <a:lnTo>
                    <a:pt x="330" y="9"/>
                  </a:lnTo>
                  <a:lnTo>
                    <a:pt x="321" y="10"/>
                  </a:lnTo>
                  <a:lnTo>
                    <a:pt x="308" y="10"/>
                  </a:lnTo>
                  <a:lnTo>
                    <a:pt x="297" y="10"/>
                  </a:lnTo>
                  <a:lnTo>
                    <a:pt x="291" y="10"/>
                  </a:lnTo>
                  <a:lnTo>
                    <a:pt x="287" y="12"/>
                  </a:lnTo>
                  <a:lnTo>
                    <a:pt x="274" y="13"/>
                  </a:lnTo>
                  <a:lnTo>
                    <a:pt x="255" y="18"/>
                  </a:lnTo>
                  <a:lnTo>
                    <a:pt x="233" y="22"/>
                  </a:lnTo>
                  <a:lnTo>
                    <a:pt x="210" y="26"/>
                  </a:lnTo>
                  <a:lnTo>
                    <a:pt x="190" y="31"/>
                  </a:lnTo>
                  <a:lnTo>
                    <a:pt x="175" y="33"/>
                  </a:lnTo>
                  <a:lnTo>
                    <a:pt x="167" y="36"/>
                  </a:lnTo>
                  <a:lnTo>
                    <a:pt x="161" y="38"/>
                  </a:lnTo>
                  <a:lnTo>
                    <a:pt x="149" y="38"/>
                  </a:lnTo>
                  <a:lnTo>
                    <a:pt x="136" y="38"/>
                  </a:lnTo>
                  <a:lnTo>
                    <a:pt x="122" y="38"/>
                  </a:lnTo>
                  <a:lnTo>
                    <a:pt x="106" y="38"/>
                  </a:lnTo>
                  <a:lnTo>
                    <a:pt x="93" y="38"/>
                  </a:lnTo>
                  <a:lnTo>
                    <a:pt x="81" y="38"/>
                  </a:lnTo>
                  <a:lnTo>
                    <a:pt x="76" y="39"/>
                  </a:lnTo>
                  <a:lnTo>
                    <a:pt x="68" y="39"/>
                  </a:lnTo>
                  <a:lnTo>
                    <a:pt x="57" y="38"/>
                  </a:lnTo>
                  <a:lnTo>
                    <a:pt x="45" y="33"/>
                  </a:lnTo>
                  <a:lnTo>
                    <a:pt x="32" y="29"/>
                  </a:lnTo>
                  <a:lnTo>
                    <a:pt x="21" y="23"/>
                  </a:lnTo>
                  <a:lnTo>
                    <a:pt x="11" y="19"/>
                  </a:lnTo>
                  <a:lnTo>
                    <a:pt x="3" y="16"/>
                  </a:lnTo>
                  <a:lnTo>
                    <a:pt x="0" y="15"/>
                  </a:lnTo>
                  <a:lnTo>
                    <a:pt x="5" y="29"/>
                  </a:lnTo>
                  <a:close/>
                </a:path>
              </a:pathLst>
            </a:custGeom>
            <a:solidFill>
              <a:srgbClr val="38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8" name="Freeform 5"/>
            <p:cNvSpPr>
              <a:spLocks/>
            </p:cNvSpPr>
            <p:nvPr/>
          </p:nvSpPr>
          <p:spPr bwMode="auto">
            <a:xfrm>
              <a:off x="1020" y="1610"/>
              <a:ext cx="458" cy="74"/>
            </a:xfrm>
            <a:custGeom>
              <a:avLst/>
              <a:gdLst>
                <a:gd name="T0" fmla="*/ 0 w 458"/>
                <a:gd name="T1" fmla="*/ 51 h 74"/>
                <a:gd name="T2" fmla="*/ 15 w 458"/>
                <a:gd name="T3" fmla="*/ 58 h 74"/>
                <a:gd name="T4" fmla="*/ 41 w 458"/>
                <a:gd name="T5" fmla="*/ 68 h 74"/>
                <a:gd name="T6" fmla="*/ 52 w 458"/>
                <a:gd name="T7" fmla="*/ 70 h 74"/>
                <a:gd name="T8" fmla="*/ 67 w 458"/>
                <a:gd name="T9" fmla="*/ 70 h 74"/>
                <a:gd name="T10" fmla="*/ 78 w 458"/>
                <a:gd name="T11" fmla="*/ 71 h 74"/>
                <a:gd name="T12" fmla="*/ 88 w 458"/>
                <a:gd name="T13" fmla="*/ 71 h 74"/>
                <a:gd name="T14" fmla="*/ 110 w 458"/>
                <a:gd name="T15" fmla="*/ 72 h 74"/>
                <a:gd name="T16" fmla="*/ 146 w 458"/>
                <a:gd name="T17" fmla="*/ 74 h 74"/>
                <a:gd name="T18" fmla="*/ 182 w 458"/>
                <a:gd name="T19" fmla="*/ 74 h 74"/>
                <a:gd name="T20" fmla="*/ 201 w 458"/>
                <a:gd name="T21" fmla="*/ 71 h 74"/>
                <a:gd name="T22" fmla="*/ 217 w 458"/>
                <a:gd name="T23" fmla="*/ 67 h 74"/>
                <a:gd name="T24" fmla="*/ 249 w 458"/>
                <a:gd name="T25" fmla="*/ 59 h 74"/>
                <a:gd name="T26" fmla="*/ 279 w 458"/>
                <a:gd name="T27" fmla="*/ 52 h 74"/>
                <a:gd name="T28" fmla="*/ 299 w 458"/>
                <a:gd name="T29" fmla="*/ 46 h 74"/>
                <a:gd name="T30" fmla="*/ 312 w 458"/>
                <a:gd name="T31" fmla="*/ 42 h 74"/>
                <a:gd name="T32" fmla="*/ 330 w 458"/>
                <a:gd name="T33" fmla="*/ 35 h 74"/>
                <a:gd name="T34" fmla="*/ 344 w 458"/>
                <a:gd name="T35" fmla="*/ 29 h 74"/>
                <a:gd name="T36" fmla="*/ 350 w 458"/>
                <a:gd name="T37" fmla="*/ 26 h 74"/>
                <a:gd name="T38" fmla="*/ 357 w 458"/>
                <a:gd name="T39" fmla="*/ 26 h 74"/>
                <a:gd name="T40" fmla="*/ 373 w 458"/>
                <a:gd name="T41" fmla="*/ 28 h 74"/>
                <a:gd name="T42" fmla="*/ 389 w 458"/>
                <a:gd name="T43" fmla="*/ 29 h 74"/>
                <a:gd name="T44" fmla="*/ 401 w 458"/>
                <a:gd name="T45" fmla="*/ 29 h 74"/>
                <a:gd name="T46" fmla="*/ 421 w 458"/>
                <a:gd name="T47" fmla="*/ 25 h 74"/>
                <a:gd name="T48" fmla="*/ 441 w 458"/>
                <a:gd name="T49" fmla="*/ 20 h 74"/>
                <a:gd name="T50" fmla="*/ 453 w 458"/>
                <a:gd name="T51" fmla="*/ 10 h 74"/>
                <a:gd name="T52" fmla="*/ 458 w 458"/>
                <a:gd name="T53" fmla="*/ 0 h 74"/>
                <a:gd name="T54" fmla="*/ 448 w 458"/>
                <a:gd name="T55" fmla="*/ 0 h 74"/>
                <a:gd name="T56" fmla="*/ 434 w 458"/>
                <a:gd name="T57" fmla="*/ 5 h 74"/>
                <a:gd name="T58" fmla="*/ 424 w 458"/>
                <a:gd name="T59" fmla="*/ 9 h 74"/>
                <a:gd name="T60" fmla="*/ 409 w 458"/>
                <a:gd name="T61" fmla="*/ 12 h 74"/>
                <a:gd name="T62" fmla="*/ 396 w 458"/>
                <a:gd name="T63" fmla="*/ 15 h 74"/>
                <a:gd name="T64" fmla="*/ 390 w 458"/>
                <a:gd name="T65" fmla="*/ 16 h 74"/>
                <a:gd name="T66" fmla="*/ 344 w 458"/>
                <a:gd name="T67" fmla="*/ 19 h 74"/>
                <a:gd name="T68" fmla="*/ 336 w 458"/>
                <a:gd name="T69" fmla="*/ 20 h 74"/>
                <a:gd name="T70" fmla="*/ 323 w 458"/>
                <a:gd name="T71" fmla="*/ 23 h 74"/>
                <a:gd name="T72" fmla="*/ 307 w 458"/>
                <a:gd name="T73" fmla="*/ 28 h 74"/>
                <a:gd name="T74" fmla="*/ 289 w 458"/>
                <a:gd name="T75" fmla="*/ 33 h 74"/>
                <a:gd name="T76" fmla="*/ 258 w 458"/>
                <a:gd name="T77" fmla="*/ 42 h 74"/>
                <a:gd name="T78" fmla="*/ 221 w 458"/>
                <a:gd name="T79" fmla="*/ 49 h 74"/>
                <a:gd name="T80" fmla="*/ 192 w 458"/>
                <a:gd name="T81" fmla="*/ 54 h 74"/>
                <a:gd name="T82" fmla="*/ 181 w 458"/>
                <a:gd name="T83" fmla="*/ 57 h 74"/>
                <a:gd name="T84" fmla="*/ 165 w 458"/>
                <a:gd name="T85" fmla="*/ 57 h 74"/>
                <a:gd name="T86" fmla="*/ 146 w 458"/>
                <a:gd name="T87" fmla="*/ 55 h 74"/>
                <a:gd name="T88" fmla="*/ 129 w 458"/>
                <a:gd name="T89" fmla="*/ 54 h 74"/>
                <a:gd name="T90" fmla="*/ 116 w 458"/>
                <a:gd name="T91" fmla="*/ 54 h 74"/>
                <a:gd name="T92" fmla="*/ 97 w 458"/>
                <a:gd name="T93" fmla="*/ 52 h 74"/>
                <a:gd name="T94" fmla="*/ 74 w 458"/>
                <a:gd name="T95" fmla="*/ 49 h 74"/>
                <a:gd name="T96" fmla="*/ 57 w 458"/>
                <a:gd name="T97" fmla="*/ 48 h 74"/>
                <a:gd name="T98" fmla="*/ 47 w 458"/>
                <a:gd name="T99" fmla="*/ 45 h 74"/>
                <a:gd name="T100" fmla="*/ 32 w 458"/>
                <a:gd name="T101" fmla="*/ 39 h 74"/>
                <a:gd name="T102" fmla="*/ 16 w 458"/>
                <a:gd name="T103" fmla="*/ 32 h 74"/>
                <a:gd name="T104" fmla="*/ 6 w 458"/>
                <a:gd name="T105" fmla="*/ 28 h 7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58"/>
                <a:gd name="T160" fmla="*/ 0 h 74"/>
                <a:gd name="T161" fmla="*/ 458 w 458"/>
                <a:gd name="T162" fmla="*/ 74 h 7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58" h="74">
                  <a:moveTo>
                    <a:pt x="5" y="26"/>
                  </a:moveTo>
                  <a:lnTo>
                    <a:pt x="0" y="51"/>
                  </a:lnTo>
                  <a:lnTo>
                    <a:pt x="5" y="52"/>
                  </a:lnTo>
                  <a:lnTo>
                    <a:pt x="15" y="58"/>
                  </a:lnTo>
                  <a:lnTo>
                    <a:pt x="28" y="64"/>
                  </a:lnTo>
                  <a:lnTo>
                    <a:pt x="41" y="68"/>
                  </a:lnTo>
                  <a:lnTo>
                    <a:pt x="47" y="70"/>
                  </a:lnTo>
                  <a:lnTo>
                    <a:pt x="52" y="70"/>
                  </a:lnTo>
                  <a:lnTo>
                    <a:pt x="60" y="70"/>
                  </a:lnTo>
                  <a:lnTo>
                    <a:pt x="67" y="70"/>
                  </a:lnTo>
                  <a:lnTo>
                    <a:pt x="73" y="70"/>
                  </a:lnTo>
                  <a:lnTo>
                    <a:pt x="78" y="71"/>
                  </a:lnTo>
                  <a:lnTo>
                    <a:pt x="84" y="71"/>
                  </a:lnTo>
                  <a:lnTo>
                    <a:pt x="88" y="71"/>
                  </a:lnTo>
                  <a:lnTo>
                    <a:pt x="96" y="72"/>
                  </a:lnTo>
                  <a:lnTo>
                    <a:pt x="110" y="72"/>
                  </a:lnTo>
                  <a:lnTo>
                    <a:pt x="127" y="74"/>
                  </a:lnTo>
                  <a:lnTo>
                    <a:pt x="146" y="74"/>
                  </a:lnTo>
                  <a:lnTo>
                    <a:pt x="165" y="74"/>
                  </a:lnTo>
                  <a:lnTo>
                    <a:pt x="182" y="74"/>
                  </a:lnTo>
                  <a:lnTo>
                    <a:pt x="195" y="72"/>
                  </a:lnTo>
                  <a:lnTo>
                    <a:pt x="201" y="71"/>
                  </a:lnTo>
                  <a:lnTo>
                    <a:pt x="207" y="70"/>
                  </a:lnTo>
                  <a:lnTo>
                    <a:pt x="217" y="67"/>
                  </a:lnTo>
                  <a:lnTo>
                    <a:pt x="232" y="64"/>
                  </a:lnTo>
                  <a:lnTo>
                    <a:pt x="249" y="59"/>
                  </a:lnTo>
                  <a:lnTo>
                    <a:pt x="265" y="55"/>
                  </a:lnTo>
                  <a:lnTo>
                    <a:pt x="279" y="52"/>
                  </a:lnTo>
                  <a:lnTo>
                    <a:pt x="292" y="49"/>
                  </a:lnTo>
                  <a:lnTo>
                    <a:pt x="299" y="46"/>
                  </a:lnTo>
                  <a:lnTo>
                    <a:pt x="305" y="45"/>
                  </a:lnTo>
                  <a:lnTo>
                    <a:pt x="312" y="42"/>
                  </a:lnTo>
                  <a:lnTo>
                    <a:pt x="321" y="39"/>
                  </a:lnTo>
                  <a:lnTo>
                    <a:pt x="330" y="35"/>
                  </a:lnTo>
                  <a:lnTo>
                    <a:pt x="337" y="32"/>
                  </a:lnTo>
                  <a:lnTo>
                    <a:pt x="344" y="29"/>
                  </a:lnTo>
                  <a:lnTo>
                    <a:pt x="349" y="28"/>
                  </a:lnTo>
                  <a:lnTo>
                    <a:pt x="350" y="26"/>
                  </a:lnTo>
                  <a:lnTo>
                    <a:pt x="351" y="26"/>
                  </a:lnTo>
                  <a:lnTo>
                    <a:pt x="357" y="26"/>
                  </a:lnTo>
                  <a:lnTo>
                    <a:pt x="364" y="28"/>
                  </a:lnTo>
                  <a:lnTo>
                    <a:pt x="373" y="28"/>
                  </a:lnTo>
                  <a:lnTo>
                    <a:pt x="382" y="28"/>
                  </a:lnTo>
                  <a:lnTo>
                    <a:pt x="389" y="29"/>
                  </a:lnTo>
                  <a:lnTo>
                    <a:pt x="396" y="29"/>
                  </a:lnTo>
                  <a:lnTo>
                    <a:pt x="401" y="29"/>
                  </a:lnTo>
                  <a:lnTo>
                    <a:pt x="409" y="28"/>
                  </a:lnTo>
                  <a:lnTo>
                    <a:pt x="421" y="25"/>
                  </a:lnTo>
                  <a:lnTo>
                    <a:pt x="432" y="22"/>
                  </a:lnTo>
                  <a:lnTo>
                    <a:pt x="441" y="20"/>
                  </a:lnTo>
                  <a:lnTo>
                    <a:pt x="447" y="18"/>
                  </a:lnTo>
                  <a:lnTo>
                    <a:pt x="453" y="10"/>
                  </a:lnTo>
                  <a:lnTo>
                    <a:pt x="457" y="3"/>
                  </a:lnTo>
                  <a:lnTo>
                    <a:pt x="458" y="0"/>
                  </a:lnTo>
                  <a:lnTo>
                    <a:pt x="456" y="0"/>
                  </a:lnTo>
                  <a:lnTo>
                    <a:pt x="448" y="0"/>
                  </a:lnTo>
                  <a:lnTo>
                    <a:pt x="441" y="2"/>
                  </a:lnTo>
                  <a:lnTo>
                    <a:pt x="434" y="5"/>
                  </a:lnTo>
                  <a:lnTo>
                    <a:pt x="430" y="6"/>
                  </a:lnTo>
                  <a:lnTo>
                    <a:pt x="424" y="9"/>
                  </a:lnTo>
                  <a:lnTo>
                    <a:pt x="416" y="10"/>
                  </a:lnTo>
                  <a:lnTo>
                    <a:pt x="409" y="12"/>
                  </a:lnTo>
                  <a:lnTo>
                    <a:pt x="402" y="15"/>
                  </a:lnTo>
                  <a:lnTo>
                    <a:pt x="396" y="15"/>
                  </a:lnTo>
                  <a:lnTo>
                    <a:pt x="392" y="16"/>
                  </a:lnTo>
                  <a:lnTo>
                    <a:pt x="390" y="16"/>
                  </a:lnTo>
                  <a:lnTo>
                    <a:pt x="346" y="19"/>
                  </a:lnTo>
                  <a:lnTo>
                    <a:pt x="344" y="19"/>
                  </a:lnTo>
                  <a:lnTo>
                    <a:pt x="341" y="20"/>
                  </a:lnTo>
                  <a:lnTo>
                    <a:pt x="336" y="20"/>
                  </a:lnTo>
                  <a:lnTo>
                    <a:pt x="330" y="22"/>
                  </a:lnTo>
                  <a:lnTo>
                    <a:pt x="323" y="23"/>
                  </a:lnTo>
                  <a:lnTo>
                    <a:pt x="314" y="26"/>
                  </a:lnTo>
                  <a:lnTo>
                    <a:pt x="307" y="28"/>
                  </a:lnTo>
                  <a:lnTo>
                    <a:pt x="299" y="31"/>
                  </a:lnTo>
                  <a:lnTo>
                    <a:pt x="289" y="33"/>
                  </a:lnTo>
                  <a:lnTo>
                    <a:pt x="275" y="38"/>
                  </a:lnTo>
                  <a:lnTo>
                    <a:pt x="258" y="42"/>
                  </a:lnTo>
                  <a:lnTo>
                    <a:pt x="239" y="45"/>
                  </a:lnTo>
                  <a:lnTo>
                    <a:pt x="221" y="49"/>
                  </a:lnTo>
                  <a:lnTo>
                    <a:pt x="204" y="52"/>
                  </a:lnTo>
                  <a:lnTo>
                    <a:pt x="192" y="54"/>
                  </a:lnTo>
                  <a:lnTo>
                    <a:pt x="185" y="55"/>
                  </a:lnTo>
                  <a:lnTo>
                    <a:pt x="181" y="57"/>
                  </a:lnTo>
                  <a:lnTo>
                    <a:pt x="174" y="57"/>
                  </a:lnTo>
                  <a:lnTo>
                    <a:pt x="165" y="57"/>
                  </a:lnTo>
                  <a:lnTo>
                    <a:pt x="155" y="55"/>
                  </a:lnTo>
                  <a:lnTo>
                    <a:pt x="146" y="55"/>
                  </a:lnTo>
                  <a:lnTo>
                    <a:pt x="138" y="54"/>
                  </a:lnTo>
                  <a:lnTo>
                    <a:pt x="129" y="54"/>
                  </a:lnTo>
                  <a:lnTo>
                    <a:pt x="123" y="54"/>
                  </a:lnTo>
                  <a:lnTo>
                    <a:pt x="116" y="54"/>
                  </a:lnTo>
                  <a:lnTo>
                    <a:pt x="107" y="52"/>
                  </a:lnTo>
                  <a:lnTo>
                    <a:pt x="97" y="52"/>
                  </a:lnTo>
                  <a:lnTo>
                    <a:pt x="86" y="51"/>
                  </a:lnTo>
                  <a:lnTo>
                    <a:pt x="74" y="49"/>
                  </a:lnTo>
                  <a:lnTo>
                    <a:pt x="64" y="49"/>
                  </a:lnTo>
                  <a:lnTo>
                    <a:pt x="57" y="48"/>
                  </a:lnTo>
                  <a:lnTo>
                    <a:pt x="51" y="46"/>
                  </a:lnTo>
                  <a:lnTo>
                    <a:pt x="47" y="45"/>
                  </a:lnTo>
                  <a:lnTo>
                    <a:pt x="39" y="42"/>
                  </a:lnTo>
                  <a:lnTo>
                    <a:pt x="32" y="39"/>
                  </a:lnTo>
                  <a:lnTo>
                    <a:pt x="23" y="36"/>
                  </a:lnTo>
                  <a:lnTo>
                    <a:pt x="16" y="32"/>
                  </a:lnTo>
                  <a:lnTo>
                    <a:pt x="10" y="29"/>
                  </a:lnTo>
                  <a:lnTo>
                    <a:pt x="6" y="28"/>
                  </a:lnTo>
                  <a:lnTo>
                    <a:pt x="5" y="26"/>
                  </a:lnTo>
                  <a:close/>
                </a:path>
              </a:pathLst>
            </a:custGeom>
            <a:solidFill>
              <a:srgbClr val="38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9" name="Freeform 4"/>
            <p:cNvSpPr>
              <a:spLocks/>
            </p:cNvSpPr>
            <p:nvPr/>
          </p:nvSpPr>
          <p:spPr bwMode="auto">
            <a:xfrm>
              <a:off x="465" y="666"/>
              <a:ext cx="61" cy="49"/>
            </a:xfrm>
            <a:custGeom>
              <a:avLst/>
              <a:gdLst>
                <a:gd name="T0" fmla="*/ 26 w 61"/>
                <a:gd name="T1" fmla="*/ 34 h 49"/>
                <a:gd name="T2" fmla="*/ 29 w 61"/>
                <a:gd name="T3" fmla="*/ 33 h 49"/>
                <a:gd name="T4" fmla="*/ 34 w 61"/>
                <a:gd name="T5" fmla="*/ 32 h 49"/>
                <a:gd name="T6" fmla="*/ 39 w 61"/>
                <a:gd name="T7" fmla="*/ 27 h 49"/>
                <a:gd name="T8" fmla="*/ 44 w 61"/>
                <a:gd name="T9" fmla="*/ 24 h 49"/>
                <a:gd name="T10" fmla="*/ 47 w 61"/>
                <a:gd name="T11" fmla="*/ 19 h 49"/>
                <a:gd name="T12" fmla="*/ 49 w 61"/>
                <a:gd name="T13" fmla="*/ 10 h 49"/>
                <a:gd name="T14" fmla="*/ 51 w 61"/>
                <a:gd name="T15" fmla="*/ 3 h 49"/>
                <a:gd name="T16" fmla="*/ 51 w 61"/>
                <a:gd name="T17" fmla="*/ 0 h 49"/>
                <a:gd name="T18" fmla="*/ 61 w 61"/>
                <a:gd name="T19" fmla="*/ 14 h 49"/>
                <a:gd name="T20" fmla="*/ 60 w 61"/>
                <a:gd name="T21" fmla="*/ 17 h 49"/>
                <a:gd name="T22" fmla="*/ 57 w 61"/>
                <a:gd name="T23" fmla="*/ 24 h 49"/>
                <a:gd name="T24" fmla="*/ 54 w 61"/>
                <a:gd name="T25" fmla="*/ 33 h 49"/>
                <a:gd name="T26" fmla="*/ 49 w 61"/>
                <a:gd name="T27" fmla="*/ 42 h 49"/>
                <a:gd name="T28" fmla="*/ 44 w 61"/>
                <a:gd name="T29" fmla="*/ 47 h 49"/>
                <a:gd name="T30" fmla="*/ 32 w 61"/>
                <a:gd name="T31" fmla="*/ 49 h 49"/>
                <a:gd name="T32" fmla="*/ 22 w 61"/>
                <a:gd name="T33" fmla="*/ 47 h 49"/>
                <a:gd name="T34" fmla="*/ 18 w 61"/>
                <a:gd name="T35" fmla="*/ 47 h 49"/>
                <a:gd name="T36" fmla="*/ 0 w 61"/>
                <a:gd name="T37" fmla="*/ 34 h 49"/>
                <a:gd name="T38" fmla="*/ 26 w 61"/>
                <a:gd name="T39" fmla="*/ 34 h 4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1"/>
                <a:gd name="T61" fmla="*/ 0 h 49"/>
                <a:gd name="T62" fmla="*/ 61 w 61"/>
                <a:gd name="T63" fmla="*/ 49 h 4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1" h="49">
                  <a:moveTo>
                    <a:pt x="26" y="34"/>
                  </a:moveTo>
                  <a:lnTo>
                    <a:pt x="29" y="33"/>
                  </a:lnTo>
                  <a:lnTo>
                    <a:pt x="34" y="32"/>
                  </a:lnTo>
                  <a:lnTo>
                    <a:pt x="39" y="27"/>
                  </a:lnTo>
                  <a:lnTo>
                    <a:pt x="44" y="24"/>
                  </a:lnTo>
                  <a:lnTo>
                    <a:pt x="47" y="19"/>
                  </a:lnTo>
                  <a:lnTo>
                    <a:pt x="49" y="10"/>
                  </a:lnTo>
                  <a:lnTo>
                    <a:pt x="51" y="3"/>
                  </a:lnTo>
                  <a:lnTo>
                    <a:pt x="51" y="0"/>
                  </a:lnTo>
                  <a:lnTo>
                    <a:pt x="61" y="14"/>
                  </a:lnTo>
                  <a:lnTo>
                    <a:pt x="60" y="17"/>
                  </a:lnTo>
                  <a:lnTo>
                    <a:pt x="57" y="24"/>
                  </a:lnTo>
                  <a:lnTo>
                    <a:pt x="54" y="33"/>
                  </a:lnTo>
                  <a:lnTo>
                    <a:pt x="49" y="42"/>
                  </a:lnTo>
                  <a:lnTo>
                    <a:pt x="44" y="47"/>
                  </a:lnTo>
                  <a:lnTo>
                    <a:pt x="32" y="49"/>
                  </a:lnTo>
                  <a:lnTo>
                    <a:pt x="22" y="47"/>
                  </a:lnTo>
                  <a:lnTo>
                    <a:pt x="18" y="47"/>
                  </a:lnTo>
                  <a:lnTo>
                    <a:pt x="0" y="34"/>
                  </a:lnTo>
                  <a:lnTo>
                    <a:pt x="26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1268" name="Рисунок 25" descr="D:\Рисунки\Office\LOBSTER1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371600"/>
            <a:ext cx="4338638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65357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" descr="D:\Рисунки\Office\FISH1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5207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Рисунок 2" descr="D:\Рисунки\Office\SWIMMER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76400"/>
            <a:ext cx="4191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95391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08720"/>
            <a:ext cx="71287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 smtClean="0"/>
              <a:t>Справка: </a:t>
            </a:r>
            <a:r>
              <a:rPr lang="ru-RU" sz="3600" dirty="0" smtClean="0"/>
              <a:t>щелкать зубами, голова кругом, гореть на работе, бежать сломя голову, печь раков, как рыба в воде, тише едешь, дальше будешь, бежать как стрела, позеленеть от злости, загребать деньги лопатой.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977690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Фразеологизмы</a:t>
            </a:r>
          </a:p>
          <a:p>
            <a:r>
              <a:rPr lang="ru-RU" dirty="0"/>
              <a:t>Урок русского языка в 5 классе </a:t>
            </a:r>
          </a:p>
          <a:p>
            <a:r>
              <a:rPr lang="ru-RU" dirty="0" err="1"/>
              <a:t>Белик</a:t>
            </a:r>
            <a:r>
              <a:rPr lang="ru-RU" dirty="0"/>
              <a:t> Людмила Афанасьевна</a:t>
            </a:r>
          </a:p>
          <a:p>
            <a:r>
              <a:rPr lang="ru-RU" dirty="0"/>
              <a:t>учитель русского языка и литературы           СОШ № 27 г. Севастополь</a:t>
            </a:r>
          </a:p>
        </p:txBody>
      </p:sp>
    </p:spTree>
    <p:extLst>
      <p:ext uri="{BB962C8B-B14F-4D97-AF65-F5344CB8AC3E}">
        <p14:creationId xmlns:p14="http://schemas.microsoft.com/office/powerpoint/2010/main" val="22476091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Рисунки\Картинки\ANIMATED\J0234735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31925"/>
            <a:ext cx="5410200" cy="393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25066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D:\Рисунки\Картинки\ANIMATED\J0283765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5006975" cy="467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53578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 descr="D:\Рисунки\Картинки\ANIMATED\J028356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042988"/>
            <a:ext cx="4648200" cy="5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0302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D:\Рисунки\Картинки\ANIMATED\J028275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838200"/>
            <a:ext cx="55626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12122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:\Рисунки\Картинки\ANIMATED\J023645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57200"/>
            <a:ext cx="62484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29481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D:\Рисунки\Картинки\ANIMATED\J023628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66838"/>
            <a:ext cx="4648200" cy="423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59123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Рисунки\Картинки\ANIMATED\J022373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063625"/>
            <a:ext cx="5867400" cy="444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77013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80000"/>
          <a:buFont typeface="Wingdings" pitchFamily="2" charset="2"/>
          <a:buChar char="l"/>
          <a:tabLst/>
          <a:defRPr kumimoji="0" lang="en-US" sz="2800" b="0" i="1" u="none" strike="noStrike" cap="none" normalizeH="0" baseline="0" smtClean="0">
            <a:ln>
              <a:noFill/>
            </a:ln>
            <a:solidFill>
              <a:srgbClr val="FFCC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80000"/>
          <a:buFont typeface="Wingdings" pitchFamily="2" charset="2"/>
          <a:buChar char="l"/>
          <a:tabLst/>
          <a:defRPr kumimoji="0" lang="en-US" sz="2800" b="0" i="1" u="none" strike="noStrike" cap="none" normalizeH="0" baseline="0" smtClean="0">
            <a:ln>
              <a:noFill/>
            </a:ln>
            <a:solidFill>
              <a:srgbClr val="FFCC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80000"/>
          <a:buFont typeface="Wingdings" pitchFamily="2" charset="2"/>
          <a:buChar char="l"/>
          <a:tabLst/>
          <a:defRPr kumimoji="0" lang="en-US" sz="2800" b="0" i="1" u="none" strike="noStrike" cap="none" normalizeH="0" baseline="0" smtClean="0">
            <a:ln>
              <a:noFill/>
            </a:ln>
            <a:solidFill>
              <a:srgbClr val="FFCC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80000"/>
          <a:buFont typeface="Wingdings" pitchFamily="2" charset="2"/>
          <a:buChar char="l"/>
          <a:tabLst/>
          <a:defRPr kumimoji="0" lang="en-US" sz="2800" b="0" i="1" u="none" strike="noStrike" cap="none" normalizeH="0" baseline="0" smtClean="0">
            <a:ln>
              <a:noFill/>
            </a:ln>
            <a:solidFill>
              <a:srgbClr val="FFCC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Чехов</Template>
  <TotalTime>11</TotalTime>
  <Words>64</Words>
  <Application>Microsoft Office PowerPoint</Application>
  <PresentationFormat>Экран (4:3)</PresentationFormat>
  <Paragraphs>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Занавес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2</cp:revision>
  <dcterms:created xsi:type="dcterms:W3CDTF">2014-12-04T13:15:35Z</dcterms:created>
  <dcterms:modified xsi:type="dcterms:W3CDTF">2014-12-04T13:50:25Z</dcterms:modified>
</cp:coreProperties>
</file>