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27142-7FEB-4139-8AAF-A254729C907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0717-21F0-48C0-A238-012AAD82E8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5 класс.                     Одушевленные и неодушевленные</a:t>
            </a:r>
            <a:br>
              <a:rPr lang="ru-RU" sz="2400" b="1" dirty="0" smtClean="0"/>
            </a:br>
            <a:r>
              <a:rPr lang="ru-RU" sz="2400" b="1" dirty="0" smtClean="0"/>
              <a:t>                               имена существительные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786050" y="857232"/>
            <a:ext cx="6758006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ЦВЕТЫ</a:t>
            </a:r>
            <a:r>
              <a:rPr lang="ru-RU" dirty="0" smtClean="0"/>
              <a:t>	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ЛЬВЫ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КУКЛЫ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14282" y="428604"/>
            <a:ext cx="4041775" cy="10715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Задание.</a:t>
            </a:r>
          </a:p>
          <a:p>
            <a:r>
              <a:rPr lang="ru-RU" dirty="0" smtClean="0"/>
              <a:t>Определите категорию </a:t>
            </a:r>
            <a:r>
              <a:rPr lang="ru-RU" dirty="0" err="1" smtClean="0"/>
              <a:t>одушевл</a:t>
            </a:r>
            <a:r>
              <a:rPr lang="ru-RU" dirty="0" smtClean="0"/>
              <a:t>./</a:t>
            </a:r>
            <a:r>
              <a:rPr lang="ru-RU" dirty="0" err="1" smtClean="0"/>
              <a:t>неодушевл</a:t>
            </a:r>
            <a:r>
              <a:rPr lang="ru-RU" dirty="0" smtClean="0"/>
              <a:t>. </a:t>
            </a:r>
            <a:r>
              <a:rPr lang="ru-RU" dirty="0"/>
              <a:t>и</a:t>
            </a:r>
            <a:r>
              <a:rPr lang="ru-RU" dirty="0" smtClean="0"/>
              <a:t>мен существительных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71604" y="2143116"/>
            <a:ext cx="1214414" cy="1341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И.п.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Р.п.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В.п.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143116"/>
            <a:ext cx="1071570" cy="1341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цвет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цвет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цвет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14810" y="2214554"/>
            <a:ext cx="571504" cy="127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066" y="2428868"/>
            <a:ext cx="164307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неодуш</a:t>
            </a:r>
            <a:r>
              <a:rPr lang="ru-RU" sz="2000" b="1" dirty="0" err="1" smtClean="0">
                <a:latin typeface="Calibri" pitchFamily="34" charset="0"/>
              </a:rPr>
              <a:t>евл</a:t>
            </a:r>
            <a:r>
              <a:rPr lang="ru-RU" sz="2000" b="1" dirty="0" smtClean="0">
                <a:latin typeface="Calibri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000496" y="4214818"/>
            <a:ext cx="1285884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err="1">
                <a:latin typeface="Calibri" pitchFamily="34" charset="0"/>
              </a:rPr>
              <a:t>о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душ</a:t>
            </a:r>
            <a:r>
              <a:rPr lang="ru-RU" sz="2000" b="1" dirty="0" err="1" smtClean="0">
                <a:latin typeface="Calibri" pitchFamily="34" charset="0"/>
              </a:rPr>
              <a:t>евл</a:t>
            </a:r>
            <a:r>
              <a:rPr lang="ru-RU" sz="2000" b="1" dirty="0" smtClean="0">
                <a:latin typeface="Calibri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714348" y="4000504"/>
            <a:ext cx="1143008" cy="155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И.п.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Р.п.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В.п.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" name="Picture 2" descr="http://i027.radikal.ru/0912/dd/872ffd5602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072106"/>
            <a:ext cx="1785894" cy="1785894"/>
          </a:xfrm>
          <a:prstGeom prst="rect">
            <a:avLst/>
          </a:prstGeom>
          <a:noFill/>
        </p:spPr>
      </p:pic>
      <p:pic>
        <p:nvPicPr>
          <p:cNvPr id="28" name="Рисунок 27" descr="http://cdn-wac.emirates247.com/polopoly_fs/1.339395.1294497480!/image/191378467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929174"/>
            <a:ext cx="264320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43240" y="4000504"/>
            <a:ext cx="642942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71670" y="4000504"/>
            <a:ext cx="1071570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льв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льв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льв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357818" y="4000504"/>
            <a:ext cx="928694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кукл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кукол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кукол_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286512" y="4000504"/>
            <a:ext cx="64294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7072330" y="4286256"/>
            <a:ext cx="128588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err="1">
                <a:latin typeface="Calibri" pitchFamily="34" charset="0"/>
              </a:rPr>
              <a:t>о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душ</a:t>
            </a:r>
            <a:r>
              <a:rPr lang="ru-RU" sz="2000" b="1" dirty="0" err="1" smtClean="0">
                <a:latin typeface="Calibri" pitchFamily="34" charset="0"/>
              </a:rPr>
              <a:t>евл</a:t>
            </a:r>
            <a:r>
              <a:rPr lang="ru-RU" sz="2000" b="1" dirty="0" smtClean="0">
                <a:latin typeface="Calibri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43" name="Picture 19" descr="http://im7-tub-ru.yandex.net/i?id=3942260-04-16f-336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000240"/>
            <a:ext cx="1419225" cy="1428750"/>
          </a:xfrm>
          <a:prstGeom prst="rect">
            <a:avLst/>
          </a:prstGeom>
          <a:noFill/>
        </p:spPr>
      </p:pic>
      <p:sp>
        <p:nvSpPr>
          <p:cNvPr id="30" name="Текст 6"/>
          <p:cNvSpPr txBox="1">
            <a:spLocks/>
          </p:cNvSpPr>
          <p:nvPr/>
        </p:nvSpPr>
        <p:spPr>
          <a:xfrm>
            <a:off x="3143240" y="928670"/>
            <a:ext cx="4041775" cy="10715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        </a:t>
            </a:r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лгоритм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6 -0.23333 C 0.09028 -0.23333 0.14636 -0.15857 0.14636 -0.06667 C 0.14636 0.02523 0.09028 0.1 0.02136 0.1 C -0.04757 0.1 -0.10364 0.02523 -0.10364 -0.06667 C -0.10364 -0.15857 -0.04757 -0.23333 0.02136 -0.23333 Z " pathEditMode="relative" rAng="0" ptsTypes="fffff">
                                      <p:cBhvr>
                                        <p:cTn id="6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31" grpId="0" animBg="1"/>
      <p:bldP spid="1036" grpId="0" animBg="1"/>
      <p:bldP spid="25" grpId="0" animBg="1"/>
      <p:bldP spid="1033" grpId="0" animBg="1"/>
      <p:bldP spid="1032" grpId="0" animBg="1"/>
      <p:bldP spid="1037" grpId="0" animBg="1"/>
      <p:bldP spid="1038" grpId="0" animBg="1"/>
      <p:bldP spid="1041" grpId="0" animBg="1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5 класс.                     Одушевленные и неодушевленные                                имена существительные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класс.                     Одушевленные и неодушевленные                                имена существительные</dc:title>
  <dc:creator>User</dc:creator>
  <cp:lastModifiedBy>User</cp:lastModifiedBy>
  <cp:revision>1</cp:revision>
  <dcterms:created xsi:type="dcterms:W3CDTF">2014-12-04T16:39:40Z</dcterms:created>
  <dcterms:modified xsi:type="dcterms:W3CDTF">2014-12-04T16:42:32Z</dcterms:modified>
</cp:coreProperties>
</file>