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7" r:id="rId6"/>
    <p:sldId id="261" r:id="rId7"/>
    <p:sldId id="259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DE5-FE59-49B1-A1A7-2B6D6AB1D6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27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2C2D-8006-46F1-BE98-B305485CC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6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95BF-52D0-4550-812B-F13D4DC6A8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837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DE5-FE59-49B1-A1A7-2B6D6AB1D6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8529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9394-1A58-425B-92AA-5AA2787FC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50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2DC3-E758-45E8-B3CC-40795B4F4F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852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1DBE-E6CF-4145-9C87-BE326DB674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46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7976-5BB1-4A6E-94EC-AF8F9F4DA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095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FE61-9031-4FCA-ACF9-251CE34E35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5529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883A-6980-4CE5-8806-782D6FD35B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453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F3D2-E79D-4942-AA90-ADF0B0659E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993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9394-1A58-425B-92AA-5AA2787FC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984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E782-AEEE-4899-A6FF-8373EFC5BB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854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2C2D-8006-46F1-BE98-B305485CC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7863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95BF-52D0-4550-812B-F13D4DC6A8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95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DE5-FE59-49B1-A1A7-2B6D6AB1D6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63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9394-1A58-425B-92AA-5AA2787FC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613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2DC3-E758-45E8-B3CC-40795B4F4F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7798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1DBE-E6CF-4145-9C87-BE326DB674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07888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7976-5BB1-4A6E-94EC-AF8F9F4DA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4637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FE61-9031-4FCA-ACF9-251CE34E35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08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883A-6980-4CE5-8806-782D6FD35B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30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2DC3-E758-45E8-B3CC-40795B4F4F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030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F3D2-E79D-4942-AA90-ADF0B0659E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2488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E782-AEEE-4899-A6FF-8373EFC5BB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2998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2C2D-8006-46F1-BE98-B305485CC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0222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95BF-52D0-4550-812B-F13D4DC6A8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2350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DE5-FE59-49B1-A1A7-2B6D6AB1D6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12693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9394-1A58-425B-92AA-5AA2787FC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64549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2DC3-E758-45E8-B3CC-40795B4F4F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42041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1DBE-E6CF-4145-9C87-BE326DB674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413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7976-5BB1-4A6E-94EC-AF8F9F4DA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578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FE61-9031-4FCA-ACF9-251CE34E35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851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1DBE-E6CF-4145-9C87-BE326DB674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0459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883A-6980-4CE5-8806-782D6FD35B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1404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F3D2-E79D-4942-AA90-ADF0B0659E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4863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E782-AEEE-4899-A6FF-8373EFC5BB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81193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2C2D-8006-46F1-BE98-B305485CC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24213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95BF-52D0-4550-812B-F13D4DC6A8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9707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FADE5-FE59-49B1-A1A7-2B6D6AB1D6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194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19394-1A58-425B-92AA-5AA2787FC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58796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02DC3-E758-45E8-B3CC-40795B4F4FA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27138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E1DBE-E6CF-4145-9C87-BE326DB674E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78478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7976-5BB1-4A6E-94EC-AF8F9F4DA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58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F7976-5BB1-4A6E-94EC-AF8F9F4DA6E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134830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FE61-9031-4FCA-ACF9-251CE34E35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93648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883A-6980-4CE5-8806-782D6FD35B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610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F3D2-E79D-4942-AA90-ADF0B0659E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516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E782-AEEE-4899-A6FF-8373EFC5BB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45719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2C2D-8006-46F1-BE98-B305485CCC2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13941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095BF-52D0-4550-812B-F13D4DC6A8E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352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3FE61-9031-4FCA-ACF9-251CE34E35B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969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7883A-6980-4CE5-8806-782D6FD35BC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731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BF3D2-E79D-4942-AA90-ADF0B0659EE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337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6FE782-AEEE-4899-A6FF-8373EFC5BBD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435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14EC1-C8C7-4177-8577-C1907532CB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686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14EC1-C8C7-4177-8577-C1907532CB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02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14EC1-C8C7-4177-8577-C1907532CB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199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14EC1-C8C7-4177-8577-C1907532CB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04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614EC1-C8C7-4177-8577-C1907532CB8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94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5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0" y="0"/>
            <a:ext cx="1828800" cy="6858000"/>
          </a:xfrm>
          <a:prstGeom prst="rect">
            <a:avLst/>
          </a:prstGeom>
          <a:gradFill rotWithShape="1">
            <a:gsLst>
              <a:gs pos="0">
                <a:srgbClr val="287DE4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828800" y="1600200"/>
            <a:ext cx="670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9600">
                <a:solidFill>
                  <a:srgbClr val="FFFF66"/>
                </a:solidFill>
              </a:rPr>
              <a:t>Телефон</a:t>
            </a:r>
          </a:p>
        </p:txBody>
      </p:sp>
      <p:sp>
        <p:nvSpPr>
          <p:cNvPr id="2052" name="Text Box 9"/>
          <p:cNvSpPr txBox="1">
            <a:spLocks noChangeArrowheads="1"/>
          </p:cNvSpPr>
          <p:nvPr/>
        </p:nvSpPr>
        <p:spPr bwMode="auto">
          <a:xfrm>
            <a:off x="3962400" y="2819400"/>
            <a:ext cx="4953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9600">
                <a:solidFill>
                  <a:srgbClr val="FFFF66"/>
                </a:solidFill>
              </a:rPr>
              <a:t>доверия</a:t>
            </a:r>
          </a:p>
        </p:txBody>
      </p:sp>
      <p:pic>
        <p:nvPicPr>
          <p:cNvPr id="2053" name="Picture 12" descr="C:\Documents and Settings\Admin\Local Settings\Temporary Internet Files\Content.IE5\P4AUVZV5\dglxasset[2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24200"/>
            <a:ext cx="3124200" cy="3965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819400" y="4343400"/>
            <a:ext cx="4953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FFFFFF"/>
                </a:solidFill>
              </a:rPr>
              <a:t>для детей,  подростков и их родителей</a:t>
            </a:r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1260475" cy="120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4724400" y="5934075"/>
            <a:ext cx="426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b="1">
                <a:solidFill>
                  <a:srgbClr val="FFFF66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Сандульская Ольга Владимировна,</a:t>
            </a:r>
            <a:r>
              <a:rPr lang="ru-RU">
                <a:solidFill>
                  <a:srgbClr val="FFFF66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 старший методист СРЦН </a:t>
            </a:r>
            <a:r>
              <a:rPr lang="ru-RU">
                <a:solidFill>
                  <a:srgbClr val="FFFF66"/>
                </a:solidFill>
                <a:ea typeface="Times New Roman" pitchFamily="18" charset="0"/>
                <a:cs typeface="Arial" charset="0"/>
              </a:rPr>
              <a:t>«</a:t>
            </a:r>
            <a:r>
              <a:rPr lang="ru-RU">
                <a:solidFill>
                  <a:srgbClr val="FFFF66"/>
                </a:solidFill>
                <a:latin typeface="Arial Narrow" pitchFamily="34" charset="0"/>
                <a:ea typeface="Times New Roman" pitchFamily="18" charset="0"/>
                <a:cs typeface="Arial" charset="0"/>
              </a:rPr>
              <a:t>Солнышко</a:t>
            </a:r>
            <a:r>
              <a:rPr lang="ru-RU">
                <a:solidFill>
                  <a:srgbClr val="FFFF66"/>
                </a:solidFill>
                <a:ea typeface="Times New Roman" pitchFamily="18" charset="0"/>
                <a:cs typeface="Arial" charset="0"/>
              </a:rPr>
              <a:t>»</a:t>
            </a:r>
          </a:p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524178" y="1979950"/>
            <a:ext cx="72390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4400" b="1" dirty="0">
                <a:solidFill>
                  <a:srgbClr val="FFFF66"/>
                </a:solidFill>
              </a:rPr>
              <a:t>Принцип анонимности</a:t>
            </a:r>
            <a:r>
              <a:rPr lang="ru-RU" sz="4400" dirty="0">
                <a:solidFill>
                  <a:srgbClr val="FFFF66"/>
                </a:solidFill>
              </a:rPr>
              <a:t>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800" dirty="0">
              <a:solidFill>
                <a:srgbClr val="FFFF66"/>
              </a:solidFill>
            </a:endParaRP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ru-RU" sz="2800" dirty="0">
              <a:solidFill>
                <a:srgbClr val="FFFF66"/>
              </a:solidFill>
            </a:endParaRPr>
          </a:p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800" dirty="0">
                <a:solidFill>
                  <a:srgbClr val="FFFF66"/>
                </a:solidFill>
              </a:rPr>
              <a:t>Экстренная психологическая помощь предоставляется </a:t>
            </a:r>
            <a:r>
              <a:rPr lang="ru-RU" sz="2800" b="1" dirty="0" smtClean="0">
                <a:solidFill>
                  <a:srgbClr val="FFFF66"/>
                </a:solidFill>
              </a:rPr>
              <a:t>бесплатно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287DE4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6148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2192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28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916832"/>
            <a:ext cx="3140728" cy="29964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787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287DE4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2192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1371600" y="533400"/>
            <a:ext cx="73152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ts val="1800"/>
              </a:spcAft>
            </a:pPr>
            <a:r>
              <a:rPr lang="ru-RU" sz="2800" b="1" dirty="0">
                <a:solidFill>
                  <a:srgbClr val="FFFF66"/>
                </a:solidFill>
              </a:rPr>
              <a:t>Проблемы</a:t>
            </a:r>
          </a:p>
          <a:p>
            <a:pPr eaLnBrk="1" fontAlgn="base" hangingPunct="1">
              <a:spcBef>
                <a:spcPct val="0"/>
              </a:spcBef>
              <a:spcAft>
                <a:spcPts val="1800"/>
              </a:spcAft>
            </a:pPr>
            <a:endParaRPr lang="ru-RU" sz="2800" b="1" dirty="0">
              <a:solidFill>
                <a:srgbClr val="FFFF66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Суицид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Семейная проблематика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Проблемы, требующие защиты прав ребенка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Отношения со сверстниками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Проблемы взаимоотношения полов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Проблемы сексуальной сферы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Переживание травмы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Учебные и профессиональные проблемы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400" dirty="0">
                <a:solidFill>
                  <a:srgbClr val="FFFF66"/>
                </a:solidFill>
              </a:rPr>
              <a:t> Проблемы социальной адаптации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FFFF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92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287DE4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pic>
        <p:nvPicPr>
          <p:cNvPr id="19459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2192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0" name="TextBox 4"/>
          <p:cNvSpPr txBox="1">
            <a:spLocks noChangeArrowheads="1"/>
          </p:cNvSpPr>
          <p:nvPr/>
        </p:nvSpPr>
        <p:spPr bwMode="auto">
          <a:xfrm>
            <a:off x="1371600" y="838200"/>
            <a:ext cx="7467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6000" dirty="0">
                <a:solidFill>
                  <a:srgbClr val="FFFF66"/>
                </a:solidFill>
              </a:rPr>
              <a:t>Информирование о телефоне доверия – шаг к безопасности ребенка!</a:t>
            </a:r>
          </a:p>
        </p:txBody>
      </p:sp>
    </p:spTree>
    <p:extLst>
      <p:ext uri="{BB962C8B-B14F-4D97-AF65-F5344CB8AC3E}">
        <p14:creationId xmlns:p14="http://schemas.microsoft.com/office/powerpoint/2010/main" val="416349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287DE4"/>
              </a:gs>
              <a:gs pos="100000">
                <a:srgbClr val="FFFF6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295400" y="1219200"/>
            <a:ext cx="7467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8000" dirty="0">
                <a:solidFill>
                  <a:srgbClr val="FFC000"/>
                </a:solidFill>
              </a:rPr>
              <a:t>8-800-2000-122</a:t>
            </a:r>
          </a:p>
        </p:txBody>
      </p:sp>
      <p:pic>
        <p:nvPicPr>
          <p:cNvPr id="14340" name="Picture 12" descr="C:\Documents and Settings\Admin\Local Settings\Temporary Internet Files\Content.IE5\P4AUVZV5\dglxasset[2].aspx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3860800"/>
            <a:ext cx="2590800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7"/>
          <p:cNvSpPr txBox="1">
            <a:spLocks noChangeArrowheads="1"/>
          </p:cNvSpPr>
          <p:nvPr/>
        </p:nvSpPr>
        <p:spPr bwMode="auto">
          <a:xfrm>
            <a:off x="1371600" y="609600"/>
            <a:ext cx="7315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rgbClr val="FFFFFF"/>
                </a:solidFill>
              </a:rPr>
              <a:t>Единый федеральный номер</a:t>
            </a:r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819400" y="2743200"/>
            <a:ext cx="3200400" cy="2895600"/>
          </a:xfrm>
          <a:prstGeom prst="wedgeRoundRectCallout">
            <a:avLst>
              <a:gd name="adj1" fmla="val 90307"/>
              <a:gd name="adj2" fmla="val 37246"/>
              <a:gd name="adj3" fmla="val 16667"/>
            </a:avLst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2895600"/>
            <a:ext cx="2667000" cy="255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14346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1219200" cy="116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7" name="TextBox 9"/>
          <p:cNvSpPr txBox="1">
            <a:spLocks noChangeArrowheads="1"/>
          </p:cNvSpPr>
          <p:nvPr/>
        </p:nvSpPr>
        <p:spPr bwMode="auto">
          <a:xfrm>
            <a:off x="1447800" y="5943600"/>
            <a:ext cx="533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>
                <a:solidFill>
                  <a:srgbClr val="FFFF66"/>
                </a:solidFill>
              </a:rPr>
              <a:t>С 1 сентября 2010 года</a:t>
            </a:r>
          </a:p>
        </p:txBody>
      </p:sp>
    </p:spTree>
    <p:extLst>
      <p:ext uri="{BB962C8B-B14F-4D97-AF65-F5344CB8AC3E}">
        <p14:creationId xmlns:p14="http://schemas.microsoft.com/office/powerpoint/2010/main" val="252963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82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Оформление по умолчанию</vt:lpstr>
      <vt:lpstr>1_Оформление по умолчанию</vt:lpstr>
      <vt:lpstr>2_Оформление по умолчанию</vt:lpstr>
      <vt:lpstr>3_Оформление по умолчанию</vt:lpstr>
      <vt:lpstr>4_Оформление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2</cp:revision>
  <dcterms:created xsi:type="dcterms:W3CDTF">2013-05-15T13:33:17Z</dcterms:created>
  <dcterms:modified xsi:type="dcterms:W3CDTF">2013-05-15T13:51:02Z</dcterms:modified>
</cp:coreProperties>
</file>