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79" r:id="rId4"/>
    <p:sldId id="278" r:id="rId5"/>
    <p:sldId id="258" r:id="rId6"/>
    <p:sldId id="271" r:id="rId7"/>
    <p:sldId id="276" r:id="rId8"/>
    <p:sldId id="265" r:id="rId9"/>
    <p:sldId id="266" r:id="rId10"/>
    <p:sldId id="272" r:id="rId11"/>
    <p:sldId id="262" r:id="rId12"/>
    <p:sldId id="275" r:id="rId13"/>
    <p:sldId id="277" r:id="rId14"/>
    <p:sldId id="264" r:id="rId15"/>
    <p:sldId id="2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3219">
            <a:off x="1682510" y="363610"/>
            <a:ext cx="4601333" cy="604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785794"/>
            <a:ext cx="7772400" cy="4286280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Языком не спеши, а делами не смеши.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По твоим делам о тебе судят.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Дела как сажа бела.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Делу время, потехе час.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Дело знай, а правду помни.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За делом и день пролетел незаметно.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Хороша вера у дела.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71934" y="78579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Т.п.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150017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0002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57174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Д. 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364331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4678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Р.п.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Именительный</a:t>
            </a:r>
            <a:r>
              <a:rPr lang="ru-RU" dirty="0"/>
              <a:t> подпрыгнул,</a:t>
            </a:r>
            <a:br>
              <a:rPr lang="ru-RU" dirty="0"/>
            </a:br>
            <a:r>
              <a:rPr lang="ru-RU" dirty="0"/>
              <a:t>А </a:t>
            </a:r>
            <a:r>
              <a:rPr lang="ru-RU" b="1" dirty="0"/>
              <a:t>Родительный</a:t>
            </a:r>
            <a:r>
              <a:rPr lang="ru-RU" dirty="0"/>
              <a:t> летал.</a:t>
            </a:r>
            <a:br>
              <a:rPr lang="ru-RU" dirty="0"/>
            </a:br>
            <a:r>
              <a:rPr lang="ru-RU" b="1" dirty="0"/>
              <a:t>Дательный</a:t>
            </a:r>
            <a:r>
              <a:rPr lang="ru-RU" dirty="0"/>
              <a:t> полез на горку,</a:t>
            </a:r>
            <a:br>
              <a:rPr lang="ru-RU" dirty="0"/>
            </a:br>
            <a:r>
              <a:rPr lang="ru-RU" dirty="0"/>
              <a:t>А </a:t>
            </a:r>
            <a:r>
              <a:rPr lang="ru-RU" b="1" dirty="0"/>
              <a:t>Винительный</a:t>
            </a:r>
            <a:r>
              <a:rPr lang="ru-RU" dirty="0"/>
              <a:t> устал.</a:t>
            </a:r>
            <a:br>
              <a:rPr lang="ru-RU" dirty="0"/>
            </a:br>
            <a:r>
              <a:rPr lang="ru-RU" dirty="0"/>
              <a:t>Наш </a:t>
            </a:r>
            <a:r>
              <a:rPr lang="ru-RU" b="1" dirty="0"/>
              <a:t>Творительный</a:t>
            </a:r>
            <a:r>
              <a:rPr lang="ru-RU" dirty="0"/>
              <a:t> поплавал,</a:t>
            </a:r>
            <a:br>
              <a:rPr lang="ru-RU" dirty="0"/>
            </a:br>
            <a:r>
              <a:rPr lang="ru-RU" dirty="0"/>
              <a:t>А </a:t>
            </a:r>
            <a:r>
              <a:rPr lang="ru-RU" b="1" dirty="0"/>
              <a:t>Предложный</a:t>
            </a:r>
            <a:r>
              <a:rPr lang="ru-RU" dirty="0"/>
              <a:t> убежал.</a:t>
            </a:r>
            <a:br>
              <a:rPr lang="ru-RU" dirty="0"/>
            </a:br>
            <a:r>
              <a:rPr lang="ru-RU" dirty="0"/>
              <a:t>Падежи нам все нужны-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И при этом все важны.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b="1" dirty="0" smtClean="0"/>
              <a:t>Упражнение 521.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Уважать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кого?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, уважение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 кому?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презирать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кого?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, презрение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 кому?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благодарность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кому? </a:t>
            </a:r>
            <a:r>
              <a:rPr lang="ru-RU" i="1" dirty="0">
                <a:solidFill>
                  <a:srgbClr val="FF0000"/>
                </a:solidFill>
              </a:rPr>
              <a:t>з</a:t>
            </a:r>
            <a:r>
              <a:rPr lang="ru-RU" i="1" dirty="0" smtClean="0">
                <a:solidFill>
                  <a:srgbClr val="FF0000"/>
                </a:solidFill>
              </a:rPr>
              <a:t>а что?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благодарный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кому? за что?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радоваться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чему?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радость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от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чего?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гордиться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кем?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гордость (</a:t>
            </a:r>
            <a:r>
              <a:rPr lang="ru-RU" i="1" dirty="0" smtClean="0">
                <a:solidFill>
                  <a:srgbClr val="FF0000"/>
                </a:solidFill>
              </a:rPr>
              <a:t>за кого?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b="1" dirty="0" smtClean="0"/>
              <a:t>Упражнение 524.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Выехать из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город, Москва, Томск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Возвратиться из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библиотека, школа, Калуга, Сибирь</a:t>
            </a:r>
            <a:r>
              <a:rPr lang="ru-RU" dirty="0" smtClean="0">
                <a:solidFill>
                  <a:srgbClr val="FF0000"/>
                </a:solidFill>
              </a:rPr>
              <a:t>).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Выйти из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класс, магазин, вагон</a:t>
            </a:r>
            <a:r>
              <a:rPr lang="ru-RU" dirty="0" smtClean="0">
                <a:solidFill>
                  <a:srgbClr val="FF0000"/>
                </a:solidFill>
              </a:rPr>
              <a:t>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b="1" dirty="0"/>
              <a:t>Домашнее задание:</a:t>
            </a:r>
            <a:r>
              <a:rPr lang="ru-RU" dirty="0"/>
              <a:t> параграф </a:t>
            </a:r>
            <a:r>
              <a:rPr lang="ru-RU" dirty="0" smtClean="0"/>
              <a:t>98, упр.523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2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4503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Домашняя работа.</a:t>
            </a:r>
            <a:br>
              <a:rPr lang="ru-RU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dirty="0" smtClean="0"/>
              <a:t>У </a:t>
            </a:r>
            <a:r>
              <a:rPr lang="ru-RU" dirty="0"/>
              <a:t>самого входа стояла же</a:t>
            </a:r>
            <a:r>
              <a:rPr lang="ru-RU" u="sng" dirty="0">
                <a:solidFill>
                  <a:srgbClr val="FF0000"/>
                </a:solidFill>
              </a:rPr>
              <a:t>нщ</a:t>
            </a:r>
            <a:r>
              <a:rPr lang="ru-RU" dirty="0"/>
              <a:t>ина и продавала воздушные шарики. Я взял шарик. </a:t>
            </a:r>
            <a:r>
              <a:rPr lang="ru-RU" dirty="0" smtClean="0"/>
              <a:t>Шарик </a:t>
            </a:r>
            <a:r>
              <a:rPr lang="ru-RU" dirty="0"/>
              <a:t>тоне</a:t>
            </a:r>
            <a:r>
              <a:rPr lang="ru-RU" u="sng" dirty="0">
                <a:solidFill>
                  <a:srgbClr val="FF0000"/>
                </a:solidFill>
              </a:rPr>
              <a:t>ньк</a:t>
            </a:r>
            <a:r>
              <a:rPr lang="ru-RU" dirty="0"/>
              <a:t>о-тоне</a:t>
            </a:r>
            <a:r>
              <a:rPr lang="ru-RU" u="sng" dirty="0">
                <a:solidFill>
                  <a:srgbClr val="FF0000"/>
                </a:solidFill>
              </a:rPr>
              <a:t>ньк</a:t>
            </a:r>
            <a:r>
              <a:rPr lang="ru-RU" dirty="0"/>
              <a:t>о потянул за нито</a:t>
            </a:r>
            <a:r>
              <a:rPr lang="ru-RU" u="sng" dirty="0">
                <a:solidFill>
                  <a:srgbClr val="FF0000"/>
                </a:solidFill>
              </a:rPr>
              <a:t>чк</a:t>
            </a:r>
            <a:r>
              <a:rPr lang="ru-RU" dirty="0"/>
              <a:t>у</a:t>
            </a:r>
            <a:r>
              <a:rPr lang="ru-RU" dirty="0" smtClean="0"/>
              <a:t>! Я взял и выпустил его. Шарик летел кверху плавно и спокойно. Он все летел и уме</a:t>
            </a:r>
            <a:r>
              <a:rPr lang="ru-RU" u="sng" dirty="0" smtClean="0">
                <a:solidFill>
                  <a:srgbClr val="FF0000"/>
                </a:solidFill>
              </a:rPr>
              <a:t>ньш</a:t>
            </a:r>
            <a:r>
              <a:rPr lang="ru-RU" dirty="0" smtClean="0"/>
              <a:t>ался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45037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             ЧК         </a:t>
            </a:r>
            <a:r>
              <a:rPr lang="ru-RU" b="1" dirty="0" smtClean="0"/>
              <a:t>вну</a:t>
            </a:r>
            <a:r>
              <a:rPr lang="ru-RU" b="1" u="sng" dirty="0" smtClean="0"/>
              <a:t>чк</a:t>
            </a:r>
            <a:r>
              <a:rPr lang="ru-RU" b="1" dirty="0" smtClean="0"/>
              <a:t>а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ЧН         </a:t>
            </a:r>
            <a:r>
              <a:rPr lang="ru-RU" b="1" dirty="0" smtClean="0"/>
              <a:t>уто</a:t>
            </a:r>
            <a:r>
              <a:rPr lang="ru-RU" b="1" u="sng" dirty="0" smtClean="0"/>
              <a:t>чн</a:t>
            </a:r>
            <a:r>
              <a:rPr lang="ru-RU" b="1" dirty="0" smtClean="0"/>
              <a:t>им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ЧТ          </a:t>
            </a:r>
            <a:r>
              <a:rPr lang="ru-RU" b="1" dirty="0" smtClean="0"/>
              <a:t>про</a:t>
            </a:r>
            <a:r>
              <a:rPr lang="ru-RU" b="1" u="sng" dirty="0" smtClean="0"/>
              <a:t>чт</a:t>
            </a:r>
            <a:r>
              <a:rPr lang="ru-RU" b="1" dirty="0" smtClean="0"/>
              <a:t>и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ЩН        </a:t>
            </a:r>
            <a:r>
              <a:rPr lang="ru-RU" b="1" dirty="0" smtClean="0"/>
              <a:t>мо</a:t>
            </a:r>
            <a:r>
              <a:rPr lang="ru-RU" b="1" u="sng" dirty="0" smtClean="0"/>
              <a:t>щн</a:t>
            </a:r>
            <a:r>
              <a:rPr lang="ru-RU" b="1" dirty="0" smtClean="0"/>
              <a:t>ый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НЧ        </a:t>
            </a:r>
            <a:r>
              <a:rPr lang="ru-RU" b="1" dirty="0" smtClean="0"/>
              <a:t>зако</a:t>
            </a:r>
            <a:r>
              <a:rPr lang="ru-RU" b="1" u="sng" dirty="0" smtClean="0"/>
              <a:t>нч</a:t>
            </a:r>
            <a:r>
              <a:rPr lang="ru-RU" b="1" dirty="0" smtClean="0"/>
              <a:t>ить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НЩ        </a:t>
            </a:r>
            <a:r>
              <a:rPr lang="ru-RU" b="1" dirty="0" smtClean="0"/>
              <a:t>каме</a:t>
            </a:r>
            <a:r>
              <a:rPr lang="ru-RU" b="1" u="sng" dirty="0" smtClean="0"/>
              <a:t>нщ</a:t>
            </a:r>
            <a:r>
              <a:rPr lang="ru-RU" b="1" dirty="0" smtClean="0"/>
              <a:t>ик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РЩ         </a:t>
            </a:r>
            <a:r>
              <a:rPr lang="ru-RU" b="1" dirty="0" smtClean="0"/>
              <a:t>сва</a:t>
            </a:r>
            <a:r>
              <a:rPr lang="ru-RU" b="1" u="sng" dirty="0" smtClean="0"/>
              <a:t>рщ</a:t>
            </a:r>
            <a:r>
              <a:rPr lang="ru-RU" b="1" dirty="0" smtClean="0"/>
              <a:t>ик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97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5450378"/>
          </a:xfrm>
        </p:spPr>
        <p:txBody>
          <a:bodyPr>
            <a:normAutofit fontScale="90000"/>
          </a:bodyPr>
          <a:lstStyle/>
          <a:p>
            <a:r>
              <a:rPr lang="ru-RU" dirty="0"/>
              <a:t>В рощах птичье пение</a:t>
            </a:r>
            <a:r>
              <a:rPr lang="ru-RU" dirty="0" smtClean="0"/>
              <a:t>, 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в классе – тишина.</a:t>
            </a:r>
            <a:br>
              <a:rPr lang="ru-RU" dirty="0"/>
            </a:br>
            <a:r>
              <a:rPr lang="ru-RU" dirty="0"/>
              <a:t>Проходим мы склонение,</a:t>
            </a:r>
            <a:br>
              <a:rPr lang="ru-RU" dirty="0"/>
            </a:br>
            <a:r>
              <a:rPr lang="ru-RU" dirty="0"/>
              <a:t>Склоняется «весна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b="1" dirty="0" smtClean="0"/>
              <a:t>- Весна, весны, весне, весну,</a:t>
            </a:r>
            <a:br>
              <a:rPr lang="ru-RU" b="1" dirty="0" smtClean="0"/>
            </a:br>
            <a:r>
              <a:rPr lang="ru-RU" b="1" dirty="0" smtClean="0"/>
              <a:t>Весною, о весне…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Гуляет зайчик по окну,</a:t>
            </a:r>
            <a:br>
              <a:rPr lang="ru-RU" dirty="0" smtClean="0"/>
            </a:br>
            <a:r>
              <a:rPr lang="ru-RU" dirty="0" smtClean="0"/>
              <a:t>Как солнце на блесне.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42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8064896" cy="2088232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Четвертое декабря.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Падеж имен существительных.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482_5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531" y="1600200"/>
            <a:ext cx="4172938" cy="4525963"/>
          </a:xfrm>
        </p:spPr>
      </p:pic>
      <p:pic>
        <p:nvPicPr>
          <p:cNvPr id="7" name="Рисунок 6" descr="7d7edc91d3ad891c700fefce39d8df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571480"/>
            <a:ext cx="2143140" cy="2352668"/>
          </a:xfrm>
          <a:prstGeom prst="rect">
            <a:avLst/>
          </a:prstGeom>
        </p:spPr>
      </p:pic>
      <p:pic>
        <p:nvPicPr>
          <p:cNvPr id="5" name="Рисунок 4" descr="7d7edc91d3ad891c700fefce39d8df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2643182"/>
            <a:ext cx="1928826" cy="1924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285884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1.Падежи и вопросы к ним.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2. Находить имена существительные и определять падеж.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71480"/>
            <a:ext cx="6829444" cy="1357322"/>
          </a:xfrm>
        </p:spPr>
        <p:txBody>
          <a:bodyPr>
            <a:normAutofit fontScale="90000"/>
          </a:bodyPr>
          <a:lstStyle/>
          <a:p>
            <a:pPr algn="l"/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sz="6700" b="1" dirty="0" smtClean="0"/>
              <a:t>И.п</a:t>
            </a:r>
            <a:r>
              <a:rPr lang="ru-RU" sz="6700" dirty="0" smtClean="0"/>
              <a:t>. кто? что?</a:t>
            </a:r>
            <a:br>
              <a:rPr lang="ru-RU" sz="6700" dirty="0" smtClean="0"/>
            </a:br>
            <a:r>
              <a:rPr lang="ru-RU" sz="6700" dirty="0" smtClean="0"/>
              <a:t>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1571612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Р.п. </a:t>
            </a:r>
            <a:r>
              <a:rPr lang="ru-RU" sz="6000" dirty="0" smtClean="0"/>
              <a:t>кого? чего?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2643182"/>
            <a:ext cx="664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Д.п. </a:t>
            </a:r>
            <a:r>
              <a:rPr lang="ru-RU" sz="6000" dirty="0" smtClean="0"/>
              <a:t>кому? чему?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3786190"/>
            <a:ext cx="5786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В.п. </a:t>
            </a:r>
            <a:r>
              <a:rPr lang="ru-RU" sz="6000" dirty="0" smtClean="0"/>
              <a:t>кого? </a:t>
            </a:r>
            <a:r>
              <a:rPr lang="ru-RU" sz="6000" smtClean="0"/>
              <a:t>что</a:t>
            </a:r>
            <a:r>
              <a:rPr lang="ru-RU" sz="6000" dirty="0" smtClean="0"/>
              <a:t>?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4643446"/>
            <a:ext cx="5643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Т.п. </a:t>
            </a:r>
            <a:r>
              <a:rPr lang="ru-RU" sz="6000" dirty="0" smtClean="0"/>
              <a:t>кем? чем?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5715016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П.п. </a:t>
            </a:r>
            <a:r>
              <a:rPr lang="ru-RU" sz="6000" dirty="0" smtClean="0"/>
              <a:t>о ком? о чем?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42918"/>
            <a:ext cx="7772400" cy="5126057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Определить,  в каком падеже стоит слово «дело».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14357"/>
            <a:ext cx="7772400" cy="5143536"/>
          </a:xfrm>
        </p:spPr>
        <p:txBody>
          <a:bodyPr>
            <a:normAutofit fontScale="92500" lnSpcReduction="10000"/>
          </a:bodyPr>
          <a:lstStyle/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Велик телом, да мал делом.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Дело шуток не любит.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От слова до дела целая верста.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И умен, и крепок, и в деле гож.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Всех дел не переделаешь.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Жизнь дана на добрые дела. </a:t>
            </a:r>
          </a:p>
          <a:p>
            <a:pPr lvl="0"/>
            <a:r>
              <a:rPr lang="ru-RU" sz="3000" b="1" dirty="0" smtClean="0">
                <a:solidFill>
                  <a:srgbClr val="002060"/>
                </a:solidFill>
              </a:rPr>
              <a:t>Умен на словах, да глуп на делах.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6248" y="171448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2859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ru-RU" b="1" dirty="0" err="1" smtClean="0">
                <a:solidFill>
                  <a:srgbClr val="FF0000"/>
                </a:solidFill>
              </a:rPr>
              <a:t>П.п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364331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29124" y="40719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В.п.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2066" y="450057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П.п.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215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</vt:lpstr>
      <vt:lpstr>Домашняя работа.  У самого входа стояла женщина и продавала воздушные шарики. Я взял шарик. Шарик тоненько-тоненько потянул за ниточку! Я взял и выпустил его. Шарик летел кверху плавно и спокойно. Он все летел и уменьшался.</vt:lpstr>
      <vt:lpstr>             ЧК         внучка              ЧН         уточним              ЧТ          прочти              ЩН        мощный               НЧ        закончить              НЩ        каменщик              РЩ         сварщик</vt:lpstr>
      <vt:lpstr>В рощах птичье пение,    А в классе – тишина. Проходим мы склонение, Склоняется «весна». - Весна, весны, весне, весну, Весною, о весне… Гуляет зайчик по окну, Как солнце на блесне.</vt:lpstr>
      <vt:lpstr>Четвертое декабря.</vt:lpstr>
      <vt:lpstr>Презентация PowerPoint</vt:lpstr>
      <vt:lpstr> 1.Падежи и вопросы к ним. </vt:lpstr>
      <vt:lpstr> И.п. кто? что?      </vt:lpstr>
      <vt:lpstr>Определить,  в каком падеже стоит слово «дело».    </vt:lpstr>
      <vt:lpstr>Презентация PowerPoint</vt:lpstr>
      <vt:lpstr> Именительный подпрыгнул, А Родительный летал. Дательный полез на горку, А Винительный устал. Наш Творительный поплавал, А Предложный убежал. Падежи нам все нужны-   И при этом все важны.  </vt:lpstr>
      <vt:lpstr>Упражнение 521. Уважать (кого?), уважение  (к кому?); презирать (кого?), презрение (к кому?); благодарность (кому? за что?), благодарный (кому? за что?); радоваться (чему?), радость (от чего?); гордиться (кем?), гордость (за кого?). </vt:lpstr>
      <vt:lpstr>Упражнение 524. Выехать из (город, Москва, Томск). Возвратиться из (библиотека, школа, Калуга, Сибирь).  Выйти из (класс, магазин, вагон).</vt:lpstr>
      <vt:lpstr>Домашнее задание: параграф 98, упр.523 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</cp:lastModifiedBy>
  <cp:revision>43</cp:revision>
  <dcterms:created xsi:type="dcterms:W3CDTF">2013-02-28T14:40:53Z</dcterms:created>
  <dcterms:modified xsi:type="dcterms:W3CDTF">2014-12-04T16:48:51Z</dcterms:modified>
</cp:coreProperties>
</file>