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47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734E-614E-4416-9B1A-8AA66D9ED1C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FFD7-85E4-411D-9AA1-B670730B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B600-A409-43D4-85E4-511E83D2990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4117-A8B3-4C8C-ABB5-7B7A59BD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sz="4800" b="1" i="1" dirty="0" smtClean="0"/>
              <a:t>Татар теле </a:t>
            </a:r>
            <a:r>
              <a:rPr lang="be-BY" sz="4800" b="1" i="1" dirty="0" smtClean="0"/>
              <a:t>дәресе</a:t>
            </a:r>
            <a:r>
              <a:rPr lang="be-BY" sz="4800" b="1" i="1" dirty="0" smtClean="0"/>
              <a:t>.</a:t>
            </a:r>
            <a:br>
              <a:rPr lang="be-BY" sz="4800" b="1" i="1" dirty="0" smtClean="0"/>
            </a:br>
            <a:r>
              <a:rPr lang="be-BY" sz="4800" b="1" i="1" dirty="0" smtClean="0"/>
              <a:t> 3-че </a:t>
            </a:r>
            <a:r>
              <a:rPr lang="be-BY" sz="4800" b="1" i="1" dirty="0" smtClean="0"/>
              <a:t>сыйныфлар</a:t>
            </a:r>
            <a:r>
              <a:rPr lang="be-BY" sz="4800" b="1" i="1" dirty="0" smtClean="0"/>
              <a:t>.</a:t>
            </a:r>
            <a:br>
              <a:rPr lang="be-BY" sz="4800" b="1" i="1" dirty="0" smtClean="0"/>
            </a:br>
            <a:r>
              <a:rPr lang="be-BY" sz="4800" b="1" i="1" dirty="0" smtClean="0"/>
              <a:t>Укытучы: Ишмөхәмәтова Г.Ж.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86190"/>
            <a:ext cx="8229600" cy="1143000"/>
          </a:xfrm>
        </p:spPr>
        <p:txBody>
          <a:bodyPr>
            <a:noAutofit/>
          </a:bodyPr>
          <a:lstStyle/>
          <a:p>
            <a:r>
              <a:rPr lang="be-BY" sz="8000" dirty="0" smtClean="0"/>
              <a:t>                       лек</a:t>
            </a:r>
            <a:endParaRPr lang="ru-RU" sz="8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69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072362" cy="5715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7166"/>
          <a:ext cx="8786874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572032"/>
              </a:tblGrid>
              <a:tr h="6215106">
                <a:tc>
                  <a:txBody>
                    <a:bodyPr/>
                    <a:lstStyle/>
                    <a:p>
                      <a:r>
                        <a:rPr lang="be-BY" sz="4000" dirty="0" smtClean="0"/>
                        <a:t>1.Кош канаты белән, </a:t>
                      </a:r>
                    </a:p>
                    <a:p>
                      <a:endParaRPr lang="be-BY" sz="4000" dirty="0" smtClean="0"/>
                    </a:p>
                    <a:p>
                      <a:endParaRPr lang="be-BY" sz="4000" dirty="0" smtClean="0"/>
                    </a:p>
                    <a:p>
                      <a:r>
                        <a:rPr lang="be-BY" sz="4000" dirty="0" smtClean="0"/>
                        <a:t>2.Йөз сум акчаң булганчы,</a:t>
                      </a:r>
                    </a:p>
                    <a:p>
                      <a:endParaRPr lang="be-BY" sz="4000" dirty="0" smtClean="0"/>
                    </a:p>
                    <a:p>
                      <a:r>
                        <a:rPr lang="be-BY" sz="4000" dirty="0" smtClean="0"/>
                        <a:t>3.Дуссыз кеше,</a:t>
                      </a:r>
                    </a:p>
                    <a:p>
                      <a:endParaRPr lang="ru-RU" sz="4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e-BY" sz="4000" dirty="0" smtClean="0"/>
                        <a:t>тамырсыз агач кебек.</a:t>
                      </a:r>
                    </a:p>
                    <a:p>
                      <a:endParaRPr lang="be-BY" sz="4000" dirty="0" smtClean="0"/>
                    </a:p>
                    <a:p>
                      <a:endParaRPr lang="be-BY" sz="4000" dirty="0" smtClean="0"/>
                    </a:p>
                    <a:p>
                      <a:r>
                        <a:rPr lang="be-BY" sz="4000" dirty="0" smtClean="0"/>
                        <a:t>кеше  дуслык белән көчле.</a:t>
                      </a:r>
                    </a:p>
                    <a:p>
                      <a:endParaRPr lang="be-BY" sz="4000" dirty="0" smtClean="0"/>
                    </a:p>
                    <a:p>
                      <a:r>
                        <a:rPr lang="be-BY" sz="4000" dirty="0" smtClean="0"/>
                        <a:t>йөз дусың булсын.</a:t>
                      </a:r>
                      <a:endParaRPr lang="ru-RU" sz="4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Предметны </a:t>
            </a:r>
            <a:r>
              <a:rPr lang="be-BY" dirty="0"/>
              <a:t>белдереп кем?нәрсә? соравыны жавап булып килгән </a:t>
            </a:r>
            <a:r>
              <a:rPr lang="be-BY" dirty="0" smtClean="0"/>
              <a:t>сүзләргә без- </a:t>
            </a:r>
            <a:r>
              <a:rPr lang="be-BY" b="1" u="sng" dirty="0" smtClean="0"/>
              <a:t>ИСЕМ</a:t>
            </a:r>
            <a:r>
              <a:rPr lang="be-BY" b="1" dirty="0" smtClean="0"/>
              <a:t>  </a:t>
            </a:r>
            <a:r>
              <a:rPr lang="be-BY" dirty="0" smtClean="0"/>
              <a:t>дип </a:t>
            </a:r>
            <a:r>
              <a:rPr lang="be-BY" dirty="0"/>
              <a:t>әйтәбез.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285720" y="1357298"/>
            <a:ext cx="428628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e-BY" dirty="0" smtClean="0"/>
              <a:t>Предметның эш-хәрәкәтен  белдереп  нишли?нишләде?  соравларына жавап булып килгән сүзләргә </a:t>
            </a:r>
            <a:r>
              <a:rPr lang="be-BY" b="1" u="sng" dirty="0" smtClean="0"/>
              <a:t>ФИГЫЛЬ </a:t>
            </a:r>
            <a:r>
              <a:rPr lang="be-BY" dirty="0" smtClean="0"/>
              <a:t>дип әйтәбез.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785786" y="1214422"/>
            <a:ext cx="428628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dirty="0" smtClean="0"/>
              <a:t>Предметның признагын белдереп нинди? </a:t>
            </a:r>
            <a:r>
              <a:rPr lang="be-BY" dirty="0"/>
              <a:t>к</a:t>
            </a:r>
            <a:r>
              <a:rPr lang="be-BY" dirty="0" smtClean="0"/>
              <a:t>аисы? соравына жавап булып килгән сузләрне </a:t>
            </a:r>
            <a:r>
              <a:rPr lang="be-BY" b="1" u="sng" dirty="0" smtClean="0"/>
              <a:t>СЫЙФАТ </a:t>
            </a:r>
            <a:r>
              <a:rPr lang="be-BY" dirty="0" smtClean="0"/>
              <a:t>дип йөретәбез.</a:t>
            </a:r>
            <a:endParaRPr lang="ru-RU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0" y="1357298"/>
            <a:ext cx="42859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286124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72074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b="1" i="1" dirty="0" smtClean="0"/>
              <a:t>Тыңлап </a:t>
            </a:r>
            <a:r>
              <a:rPr lang="be-BY" b="1" i="1" dirty="0" smtClean="0"/>
              <a:t>утыруыгыз өчен</a:t>
            </a:r>
            <a:br>
              <a:rPr lang="be-BY" b="1" i="1" dirty="0" smtClean="0"/>
            </a:br>
            <a:r>
              <a:rPr lang="be-BY" b="1" i="1" dirty="0" smtClean="0"/>
              <a:t> </a:t>
            </a:r>
            <a:r>
              <a:rPr lang="be-BY" b="1" i="1" dirty="0" smtClean="0"/>
              <a:t>зур рәхмәт.</a:t>
            </a:r>
            <a:br>
              <a:rPr lang="be-BY" b="1" i="1" dirty="0" smtClean="0"/>
            </a:br>
            <a:r>
              <a:rPr lang="be-BY" b="1" i="1" dirty="0" smtClean="0"/>
              <a:t>Киләсе очрашканга </a:t>
            </a:r>
            <a:r>
              <a:rPr lang="be-BY" b="1" i="1" dirty="0" smtClean="0"/>
              <a:t>кадәр, </a:t>
            </a:r>
            <a:r>
              <a:rPr lang="be-BY" b="1" i="1" dirty="0" smtClean="0"/>
              <a:t/>
            </a:r>
            <a:br>
              <a:rPr lang="be-BY" b="1" i="1" dirty="0" smtClean="0"/>
            </a:br>
            <a:r>
              <a:rPr lang="be-BY" b="1" i="1" dirty="0" smtClean="0"/>
              <a:t>Сау булыгыз!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be-BY" sz="4000" b="1" i="1" dirty="0" smtClean="0"/>
              <a:t>Саумысыз, күзләр, сез уяндыгызмы?</a:t>
            </a:r>
            <a:br>
              <a:rPr lang="be-BY" sz="4000" b="1" i="1" dirty="0" smtClean="0"/>
            </a:br>
            <a:r>
              <a:rPr lang="be-BY" sz="4000" b="1" i="1" dirty="0" smtClean="0"/>
              <a:t>Саумысыз,куллар, сез уяндыгызмы?</a:t>
            </a:r>
            <a:br>
              <a:rPr lang="be-BY" sz="4000" b="1" i="1" dirty="0" smtClean="0"/>
            </a:br>
            <a:r>
              <a:rPr lang="be-BY" sz="4000" b="1" i="1" dirty="0" smtClean="0"/>
              <a:t>Саумысыз,аяклар, сез уяндыгызмы?</a:t>
            </a:r>
            <a:br>
              <a:rPr lang="be-BY" sz="4000" b="1" i="1" dirty="0" smtClean="0"/>
            </a:br>
            <a:r>
              <a:rPr lang="be-BY" sz="4000" b="1" i="1" dirty="0" smtClean="0"/>
              <a:t>Саумы, кояш, мин уяндым!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e-BY" sz="5400" b="1" i="1" dirty="0" smtClean="0"/>
              <a:t>Кә-кә-кә-мәктәпкә,</a:t>
            </a:r>
            <a:br>
              <a:rPr lang="be-BY" sz="5400" b="1" i="1" dirty="0" smtClean="0"/>
            </a:br>
            <a:r>
              <a:rPr lang="be-BY" sz="5400" b="1" i="1" dirty="0" smtClean="0"/>
              <a:t>Га-га-га- тактага,</a:t>
            </a:r>
            <a:br>
              <a:rPr lang="be-BY" sz="5400" b="1" i="1" dirty="0" smtClean="0"/>
            </a:br>
            <a:r>
              <a:rPr lang="be-BY" sz="5400" b="1" i="1" dirty="0" smtClean="0"/>
              <a:t>Ны-ны-ны-китапны,</a:t>
            </a:r>
            <a:br>
              <a:rPr lang="be-BY" sz="5400" b="1" i="1" dirty="0" smtClean="0"/>
            </a:br>
            <a:r>
              <a:rPr lang="be-BY" sz="5400" b="1" i="1" dirty="0" smtClean="0"/>
              <a:t>Не-не-не- телемне.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b="1" dirty="0" smtClean="0"/>
              <a:t>Кә-кә-мин киләм мәктәпкә,</a:t>
            </a:r>
            <a:br>
              <a:rPr lang="be-BY" b="1" dirty="0" smtClean="0"/>
            </a:br>
            <a:r>
              <a:rPr lang="be-BY" b="1" dirty="0" smtClean="0"/>
              <a:t>Га-га-га-чыгам тактага,</a:t>
            </a:r>
            <a:br>
              <a:rPr lang="be-BY" b="1" dirty="0" smtClean="0"/>
            </a:br>
            <a:r>
              <a:rPr lang="be-BY" b="1" dirty="0" smtClean="0"/>
              <a:t>Ны-ны-ны мин алам китапны,</a:t>
            </a:r>
            <a:br>
              <a:rPr lang="be-BY" b="1" dirty="0" smtClean="0"/>
            </a:br>
            <a:r>
              <a:rPr lang="be-BY" b="1" dirty="0" smtClean="0"/>
              <a:t>Не-не-не өйрәнәм мин телемне.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6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307183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03181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342899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dirty="0" smtClean="0"/>
              <a:t> </a:t>
            </a:r>
            <a:r>
              <a:rPr lang="be-BY" dirty="0" smtClean="0"/>
              <a:t>  Укыйбыз </a:t>
            </a:r>
            <a:br>
              <a:rPr lang="be-BY" dirty="0" smtClean="0"/>
            </a:br>
            <a:r>
              <a:rPr lang="be-BY" dirty="0" smtClean="0"/>
              <a:t>Язабыз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Күңел  ачабыз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3143240" y="3286124"/>
            <a:ext cx="357190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214678" y="2000240"/>
            <a:ext cx="428628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285984" y="4714884"/>
            <a:ext cx="500066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e-BY" dirty="0" smtClean="0"/>
              <a:t>С                   ү</a:t>
            </a:r>
            <a:br>
              <a:rPr lang="be-BY" dirty="0" smtClean="0"/>
            </a:br>
            <a:r>
              <a:rPr lang="be-BY" dirty="0" smtClean="0"/>
              <a:t>з                т                ө         р</a:t>
            </a:r>
            <a:br>
              <a:rPr lang="be-BY" dirty="0" smtClean="0"/>
            </a:br>
            <a:r>
              <a:rPr lang="be-BY" dirty="0" smtClean="0"/>
              <a:t>к                     е                   м          н          ә                          р                          е.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357554" y="1643050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1714480" y="1857364"/>
            <a:ext cx="407196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7620" y="3143248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86512" y="307181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071538" y="3286124"/>
            <a:ext cx="628654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142976" y="4357694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00496" y="4357694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86578" y="435769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071538" y="4572008"/>
            <a:ext cx="707236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14414" y="5786454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714876" y="5786454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3940180"/>
          </a:xfrm>
        </p:spPr>
        <p:txBody>
          <a:bodyPr/>
          <a:lstStyle/>
          <a:p>
            <a:r>
              <a:rPr lang="be-BY" dirty="0" smtClean="0"/>
              <a:t>                                                     </a:t>
            </a:r>
            <a:r>
              <a:rPr lang="be-BY" sz="8000" dirty="0" smtClean="0"/>
              <a:t>АП</a:t>
            </a:r>
            <a:endParaRPr lang="ru-RU" sz="8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0"/>
            <a:ext cx="6072230" cy="6215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                                                 </a:t>
            </a:r>
            <a:r>
              <a:rPr lang="be-BY" sz="9600" dirty="0" smtClean="0"/>
              <a:t>, </a:t>
            </a:r>
            <a:r>
              <a:rPr lang="be-BY" dirty="0" smtClean="0"/>
              <a:t>  </a:t>
            </a:r>
            <a:r>
              <a:rPr lang="be-BY" sz="6600" dirty="0" smtClean="0"/>
              <a:t>вык</a:t>
            </a:r>
            <a:endParaRPr lang="ru-RU" sz="6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83576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86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Татар теле дәресе.  3-че сыйныфлар. Укытучы: Ишмөхәмәтова Г.Ж.</vt:lpstr>
      <vt:lpstr>Слайд 2</vt:lpstr>
      <vt:lpstr>Слайд 3</vt:lpstr>
      <vt:lpstr>Кә-кә-мин киләм мәктәпкә, Га-га-га-чыгам тактага, Ны-ны-ны мин алам китапны, Не-не-не өйрәнәм мин телемне.</vt:lpstr>
      <vt:lpstr>Слайд 5</vt:lpstr>
      <vt:lpstr>   Укыйбыз  Язабыз Күңел  ачабыз.</vt:lpstr>
      <vt:lpstr>С                   ү з                т                ө         р к                     е                   м          н          ә                          р                          е.</vt:lpstr>
      <vt:lpstr>                                                     АП</vt:lpstr>
      <vt:lpstr>                                                 ,   вык</vt:lpstr>
      <vt:lpstr>                       лек</vt:lpstr>
      <vt:lpstr>Слайд 11</vt:lpstr>
      <vt:lpstr>Слайд 12</vt:lpstr>
      <vt:lpstr> Предметны белдереп кем?нәрсә? соравыны жавап булып килгән сүзләргә без- ИСЕМ  дип әйтәбез.  </vt:lpstr>
      <vt:lpstr>Предметның эш-хәрәкәтен  белдереп  нишли?нишләде?  соравларына жавап булып килгән сүзләргә ФИГЫЛЬ дип әйтәбез. </vt:lpstr>
      <vt:lpstr>Предметның признагын белдереп нинди? каисы? соравына жавап булып килгән сузләрне СЫЙФАТ дип йөретәбез.</vt:lpstr>
      <vt:lpstr>Слайд 16</vt:lpstr>
      <vt:lpstr>Тыңлап утыруыгыз өчен  зур рәхмәт. Киләсе очрашканга кадәр,  Сау булыгыз!</vt:lpstr>
    </vt:vector>
  </TitlesOfParts>
  <Company>Хузин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Саумысыз, күзләр, сез уяндыгызмы? Саумысыз,куллар, сез уяндыгызмы? Саумысыз,аяклар, сез уяндыгызмы?</dc:title>
  <dc:creator>Рузиль </dc:creator>
  <cp:lastModifiedBy>Рузиль </cp:lastModifiedBy>
  <cp:revision>15</cp:revision>
  <dcterms:created xsi:type="dcterms:W3CDTF">2013-11-12T13:18:34Z</dcterms:created>
  <dcterms:modified xsi:type="dcterms:W3CDTF">2013-11-13T15:33:35Z</dcterms:modified>
</cp:coreProperties>
</file>