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A17D-258B-44CE-988F-FD8DB7B3AA3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07E1-BED1-45AC-B7B8-611FD6824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A17D-258B-44CE-988F-FD8DB7B3AA3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07E1-BED1-45AC-B7B8-611FD6824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Придаточное изъяснительное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занятия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Блиц-задание</a:t>
            </a:r>
            <a:endParaRPr lang="ru-RU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Лингвистическая зоркость</a:t>
            </a:r>
            <a:br>
              <a:rPr lang="ru-RU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</a:b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 и понаблюдаем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Распределительная работа</a:t>
            </a:r>
            <a:r>
              <a:rPr lang="ru-RU" smtClean="0"/>
              <a:t/>
            </a:r>
            <a:br>
              <a:rPr lang="ru-RU" smtClean="0"/>
            </a:br>
            <a:r>
              <a:rPr lang="ru-RU" i="1" smtClean="0"/>
              <a:t>в паре</a:t>
            </a:r>
            <a:endParaRPr lang="ru-RU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Тренировочное упражнение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Творческое задание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Подведем итоги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Придаточное изъяснительное</vt:lpstr>
      <vt:lpstr>Цели занятия</vt:lpstr>
      <vt:lpstr>Блиц-задание</vt:lpstr>
      <vt:lpstr>Лингвистическая зоркость запишем и понаблюдаем</vt:lpstr>
      <vt:lpstr>Распределительная работа в паре</vt:lpstr>
      <vt:lpstr>Тренировочное упражнение</vt:lpstr>
      <vt:lpstr>Творческое задание</vt:lpstr>
      <vt:lpstr>Подведем итоги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Придаточное изъяснительное</dc:title>
  <dc:creator>asus</dc:creator>
  <cp:lastModifiedBy>asus</cp:lastModifiedBy>
  <cp:revision>1</cp:revision>
  <dcterms:created xsi:type="dcterms:W3CDTF">2014-12-02T20:33:20Z</dcterms:created>
  <dcterms:modified xsi:type="dcterms:W3CDTF">2014-12-02T20:33:20Z</dcterms:modified>
</cp:coreProperties>
</file>