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7"/>
  </p:notesMasterIdLst>
  <p:sldIdLst>
    <p:sldId id="260" r:id="rId2"/>
    <p:sldId id="261" r:id="rId3"/>
    <p:sldId id="264" r:id="rId4"/>
    <p:sldId id="267" r:id="rId5"/>
    <p:sldId id="268" r:id="rId6"/>
    <p:sldId id="269" r:id="rId7"/>
    <p:sldId id="27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52" d="100"/>
          <a:sy n="52" d="100"/>
        </p:scale>
        <p:origin x="-1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10134-D757-4FF8-868A-F8D51095ED35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B7E55-68B0-41A1-AC9D-2E596E59E5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ddbe3cbad1bc26.mp3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itir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5185333" cy="3581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4098" name="Picture 2" descr="C:\Users\user\Desktop\post-16389-118707508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4194" y="3276600"/>
            <a:ext cx="3211606" cy="2991632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bg2"/>
            </a:solidFill>
          </a:ln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Можно ли эти предложения назвать текстом? Почему?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Восстановите структуру текста.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	Устанешь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пр..сядешь 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пр..горке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отдохнешь и опять в путь. А вечером надо разложить все, что 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пр..нес 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из похода.  Осенний лес подарил мне много счастливых находок. 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	«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Советую тебе, Сережа, 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пр..смотреться 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 осеннему лесу», - говорил отец. Он 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пр..обрел 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фотоаппарат, и я стал забираться в лесную глушь, фотографировать все интересное.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	Вы 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любите осеннюю природу? Я всегда радуюсь 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пр..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ближению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осени. Меня не пугают дождь и грязь. 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	Пр..красно 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осеннем лесу. Музыка в траве 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пр..тихла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Мелкая листва облетела с 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пр..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брежных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лозин. Ветер осторожно 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пр..гнул 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тонкие стволики деревьев к земле. Лес 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пр..задумался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Пр..таился 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ветке березы дятел. Я фотографирую дятла, а он продолжает 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пр..спокойно </a:t>
            </a:r>
            <a:r>
              <a:rPr lang="ru-RU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сидеть.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«Проверь себя»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800" dirty="0" smtClean="0"/>
              <a:t>	</a:t>
            </a:r>
          </a:p>
          <a:p>
            <a:pPr>
              <a:buNone/>
            </a:pP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 любите осеннюю природу? Я всегда радуюсь пр..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ближению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осени. Меня не пугают дождь и грязь. </a:t>
            </a:r>
            <a:b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«Советую тебе, Сережа, пр..смотреться к осеннему лесу», - говорил отец. Он пр..обрел фотоаппарат, и я стал забираться в лесную глушь, фотографировать все интересное.</a:t>
            </a:r>
            <a:b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Пр..красно в осеннем лесу. Музыка в траве пр..тихла. Мелкая листва облетела с пр..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брежных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лозин. Ветер осторожно пр..гнул тонкие стволики деревьев к земле. Лес пр..задумался. Пр..таился на ветке березы дятел. Я фотографирую дятла, а он продолжает пр..спокойно сидеть.</a:t>
            </a:r>
            <a:b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Устанешь, пр..сядешь на пр..горке, отдохнешь и опять в путь. А вечером надо разложить все, что пр..нес из похода. Осенний лес подарил мне много счастливых находок.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5800" y="533400"/>
          <a:ext cx="7924800" cy="6400800"/>
        </p:xfrm>
        <a:graphic>
          <a:graphicData uri="http://schemas.openxmlformats.org/drawingml/2006/table">
            <a:tbl>
              <a:tblPr/>
              <a:tblGrid>
                <a:gridCol w="1676400"/>
                <a:gridCol w="3332073"/>
                <a:gridCol w="2916327"/>
              </a:tblGrid>
              <a:tr h="473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Приставка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Значение приставки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Примеры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40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При-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1. Приближение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2. Присоединение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3. Близость к чему-либо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4. Неполное действие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2000" i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. Приближению</a:t>
                      </a:r>
                      <a:endParaRPr lang="ru-RU" sz="2000" i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2000" i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. Приобрел</a:t>
                      </a:r>
                      <a:r>
                        <a:rPr lang="ru-RU" sz="2000" i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, принес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3. Прибрежных</a:t>
                      </a:r>
                      <a:r>
                        <a:rPr lang="ru-RU" sz="2000" i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, пригорке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ru-RU" sz="2000" i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. Присмотреться</a:t>
                      </a:r>
                      <a:r>
                        <a:rPr lang="ru-RU" sz="2000" i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, притихла, пригнул, призадумался, притаился, присядешь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Пре-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1. Сходно со значением слова </a:t>
                      </a:r>
                      <a:r>
                        <a:rPr lang="ru-RU" sz="2400" i="1" dirty="0">
                          <a:latin typeface="Times New Roman"/>
                          <a:ea typeface="Times New Roman"/>
                        </a:rPr>
                        <a:t>очень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2. Сходно со значением приставки </a:t>
                      </a:r>
                      <a:r>
                        <a:rPr lang="ru-RU" sz="2400" i="1" dirty="0">
                          <a:latin typeface="Times New Roman"/>
                          <a:ea typeface="Times New Roman"/>
                        </a:rPr>
                        <a:t>пере-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2000" i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. Прекрасно</a:t>
                      </a:r>
                      <a:r>
                        <a:rPr lang="ru-RU" sz="2000" i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2000" i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преспокойно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2.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i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457200" y="411145"/>
            <a:ext cx="8458200" cy="5878532"/>
          </a:xfrm>
          <a:prstGeom prst="rect">
            <a:avLst/>
          </a:prstGeom>
          <a:ln>
            <a:solidFill>
              <a:srgbClr val="FFFF0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Найдите в тексте слова соответствующие схеме: </a:t>
            </a:r>
          </a:p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¬∩</a:t>
            </a:r>
            <a:r>
              <a:rPr kumimoji="0" lang="fa-IR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fa-IR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Найдите слово в тексте соответствующее схеме:    	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¬¬∩</a:t>
            </a:r>
            <a:r>
              <a:rPr kumimoji="0" lang="fa-IR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۸۸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⁬   </a:t>
            </a:r>
            <a:r>
              <a:rPr kumimoji="0" lang="fa-IR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В третьем абзаце укажите слова, у которых нет окончания. </a:t>
            </a: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Выпишите из текста все глаголы с приставкой при-. Укажите вид глаголов. </a:t>
            </a: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5. 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Выполните синтаксический разбор предложения: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П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ритаился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на ветке березы дятел».</a:t>
            </a:r>
          </a:p>
          <a:p>
            <a:endParaRPr lang="ru-RU" sz="2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6. Укажите </a:t>
            </a:r>
            <a:r>
              <a:rPr lang="ru-RU" sz="240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сложносочиненные предложения. </a:t>
            </a:r>
            <a:endParaRPr lang="ru-RU" sz="2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9906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743200" y="18288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C:\Users\user\Desktop\0016-016-Refleksi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C:\Users\user\Desktop\0015-015-Spasibo-za-ur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106909731_2j932VW50A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79400"/>
            <a:ext cx="7620000" cy="62992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C:\Users\user\Desktop\13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14300"/>
            <a:ext cx="8839200" cy="662940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ВИДЫ ПРИСТАВОК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2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B050"/>
                </a:solidFill>
              </a:rPr>
              <a:t>НЕИЗМЕНЯЕМЫЕ </a:t>
            </a:r>
            <a:r>
              <a:rPr lang="ru-RU" sz="2400" dirty="0" smtClean="0">
                <a:solidFill>
                  <a:srgbClr val="00B050"/>
                </a:solidFill>
              </a:rPr>
              <a:t>                 </a:t>
            </a:r>
            <a:r>
              <a:rPr lang="ru-RU" sz="2400" b="1" dirty="0" smtClean="0">
                <a:solidFill>
                  <a:srgbClr val="00B050"/>
                </a:solidFill>
              </a:rPr>
              <a:t>НА З- И С-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В-, НАД-, ОБ-, ОТ-,                      БЕЗ-/БЕС-, ВОЗ-/ВОС-,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С-, ПОД-, ПРЕД-, ВЫ-,                 ВЗ-/ВС-, ИЗ-/ИС-, 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ДО-, ЗА-, НА-, О-,                        ЧРЕЗ-/ЧРЕС-, НИЗ-/НИС-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ПЕРЕ-, ПО-, ПРО И Т.Д.              РАЗ-/РАС- И Т.Д.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495800" y="990600"/>
            <a:ext cx="2819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495800" y="9906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1828800" y="990600"/>
            <a:ext cx="2667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486400"/>
          </a:xfrm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Нивы сжаты, рощи голы, </a:t>
            </a:r>
            <a:br>
              <a:rPr lang="ru-RU" sz="3100" dirty="0" smtClean="0"/>
            </a:br>
            <a:r>
              <a:rPr lang="ru-RU" sz="3100" dirty="0" smtClean="0"/>
              <a:t>        От воды туман и сырость.</a:t>
            </a:r>
            <a:br>
              <a:rPr lang="ru-RU" sz="3100" dirty="0" smtClean="0"/>
            </a:br>
            <a:r>
              <a:rPr lang="ru-RU" sz="3100" dirty="0" smtClean="0"/>
              <a:t>        Колесом за сини горы</a:t>
            </a:r>
            <a:br>
              <a:rPr lang="ru-RU" sz="3100" dirty="0" smtClean="0"/>
            </a:br>
            <a:r>
              <a:rPr lang="ru-RU" sz="3100" dirty="0" smtClean="0"/>
              <a:t>        Солнце тихое скатилось.</a:t>
            </a:r>
            <a:br>
              <a:rPr lang="ru-RU" sz="3100" dirty="0" smtClean="0"/>
            </a:br>
            <a:r>
              <a:rPr lang="ru-RU" sz="3100" dirty="0" smtClean="0"/>
              <a:t>        Дремлет взрытая дорога.</a:t>
            </a:r>
            <a:br>
              <a:rPr lang="ru-RU" sz="3100" dirty="0" smtClean="0"/>
            </a:br>
            <a:r>
              <a:rPr lang="ru-RU" sz="3100" dirty="0" smtClean="0"/>
              <a:t>        Ей сегодня пр..мечталось, </a:t>
            </a:r>
            <a:br>
              <a:rPr lang="ru-RU" sz="3100" dirty="0" smtClean="0"/>
            </a:br>
            <a:r>
              <a:rPr lang="ru-RU" sz="3100" dirty="0" smtClean="0"/>
              <a:t>        Что совсем-совсем недолго</a:t>
            </a:r>
            <a:br>
              <a:rPr lang="ru-RU" sz="3100" dirty="0" smtClean="0"/>
            </a:br>
            <a:r>
              <a:rPr lang="ru-RU" sz="3100" dirty="0" smtClean="0"/>
              <a:t>        Ждать зимы седой осталось.</a:t>
            </a:r>
            <a:br>
              <a:rPr lang="ru-RU" sz="3100" dirty="0" smtClean="0"/>
            </a:br>
            <a:r>
              <a:rPr lang="ru-RU" sz="3100" dirty="0" smtClean="0"/>
              <a:t>        Ах, и сам я в чаще звонкой</a:t>
            </a:r>
            <a:br>
              <a:rPr lang="ru-RU" sz="3100" dirty="0" smtClean="0"/>
            </a:br>
            <a:r>
              <a:rPr lang="ru-RU" sz="3100" dirty="0" smtClean="0"/>
              <a:t>        Увидал вчера в тумане:</a:t>
            </a:r>
            <a:br>
              <a:rPr lang="ru-RU" sz="3100" dirty="0" smtClean="0"/>
            </a:br>
            <a:r>
              <a:rPr lang="ru-RU" sz="3100" dirty="0" smtClean="0"/>
              <a:t>        Рыжий месяц жеребёнком</a:t>
            </a:r>
            <a:br>
              <a:rPr lang="ru-RU" sz="3100" dirty="0" smtClean="0"/>
            </a:br>
            <a:r>
              <a:rPr lang="ru-RU" sz="3100" dirty="0" smtClean="0"/>
              <a:t>        Запрягался в наши сани.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user\Desktop\110687-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686800" cy="647700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C:\Users\user\Desktop\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90600" y="990600"/>
          <a:ext cx="7162800" cy="4648201"/>
        </p:xfrm>
        <a:graphic>
          <a:graphicData uri="http://schemas.openxmlformats.org/drawingml/2006/table">
            <a:tbl>
              <a:tblPr/>
              <a:tblGrid>
                <a:gridCol w="1981200"/>
                <a:gridCol w="3048000"/>
                <a:gridCol w="2133600"/>
              </a:tblGrid>
              <a:tr h="6640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Приставка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Значение приставки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Примеры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1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При-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1.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2.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3.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0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Пре-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1.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38200" y="838200"/>
          <a:ext cx="7696200" cy="4937760"/>
        </p:xfrm>
        <a:graphic>
          <a:graphicData uri="http://schemas.openxmlformats.org/drawingml/2006/table">
            <a:tbl>
              <a:tblPr/>
              <a:tblGrid>
                <a:gridCol w="1828800"/>
                <a:gridCol w="3302000"/>
                <a:gridCol w="2565400"/>
              </a:tblGrid>
              <a:tr h="5164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Приставка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Значение приставки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Примеры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8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При-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dirty="0">
                          <a:latin typeface="Times New Roman"/>
                          <a:ea typeface="Times New Roman"/>
                        </a:rPr>
                        <a:t>1. Приближение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dirty="0">
                          <a:latin typeface="Times New Roman"/>
                          <a:ea typeface="Times New Roman"/>
                        </a:rPr>
                        <a:t>2. Присоединение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dirty="0">
                          <a:latin typeface="Times New Roman"/>
                          <a:ea typeface="Times New Roman"/>
                        </a:rPr>
                        <a:t>3. Близость к чему-либо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dirty="0">
                          <a:latin typeface="Times New Roman"/>
                          <a:ea typeface="Times New Roman"/>
                        </a:rPr>
                        <a:t>4. Неполное действие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8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Пре-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1. Сходно со значением слова </a:t>
                      </a:r>
                      <a:r>
                        <a:rPr lang="ru-RU" sz="2400" i="1">
                          <a:latin typeface="Times New Roman"/>
                          <a:ea typeface="Times New Roman"/>
                        </a:rPr>
                        <a:t>очень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2. Сходно со значением приставки </a:t>
                      </a:r>
                      <a:r>
                        <a:rPr lang="ru-RU" sz="2400" i="1">
                          <a:latin typeface="Times New Roman"/>
                          <a:ea typeface="Times New Roman"/>
                        </a:rPr>
                        <a:t>пере-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211</Words>
  <Application>Microsoft Office PowerPoint</Application>
  <PresentationFormat>Экран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ВИДЫ ПРИСТАВОК </vt:lpstr>
      <vt:lpstr> Нивы сжаты, рощи голы,          От воды туман и сырость.         Колесом за сини горы         Солнце тихое скатилось.         Дремлет взрытая дорога.         Ей сегодня пр..мечталось,          Что совсем-совсем недолго         Ждать зимы седой осталось.         Ах, и сам я в чаще звонкой         Увидал вчера в тумане:         Рыжий месяц жеребёнком         Запрягался в наши сани. </vt:lpstr>
      <vt:lpstr>Слайд 6</vt:lpstr>
      <vt:lpstr>Слайд 7</vt:lpstr>
      <vt:lpstr>Слайд 8</vt:lpstr>
      <vt:lpstr>Слайд 9</vt:lpstr>
      <vt:lpstr>Можно ли эти предложения назвать текстом? Почему? Восстановите структуру текста. </vt:lpstr>
      <vt:lpstr>«Проверь себя»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38</cp:revision>
  <dcterms:created xsi:type="dcterms:W3CDTF">2014-11-04T13:11:52Z</dcterms:created>
  <dcterms:modified xsi:type="dcterms:W3CDTF">2014-11-12T06:37:29Z</dcterms:modified>
</cp:coreProperties>
</file>