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8" r:id="rId5"/>
    <p:sldId id="269" r:id="rId6"/>
    <p:sldId id="274" r:id="rId7"/>
    <p:sldId id="279" r:id="rId8"/>
    <p:sldId id="273" r:id="rId9"/>
    <p:sldId id="276" r:id="rId10"/>
    <p:sldId id="272" r:id="rId11"/>
    <p:sldId id="27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yandsearch?fp=0&amp;img_url=http://open.az/uploads/posts/2012-05/1337641191_35315_800_600.jpg&amp;iorient=&amp;ih=&amp;icolor=&amp;site=&amp;text=%D0%B3%D0%BB%D1%8E%D0%BA%D0%BE%D0%B7%D0%B0&amp;iw=&amp;wp=&amp;pos=18&amp;recent=&amp;type=&amp;isize=&amp;rpt=simage&amp;itype=&amp;nojs=1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fp=0&amp;img_url=http://cs316828.vk.me/g43169934/a_d93a3f54.jpg&amp;iorient=&amp;ih=&amp;icolor=&amp;site=&amp;text=%D0%BB%D0%B0%D0%B3%D0%B5%D1%80%D1%8C&amp;iw=&amp;wp=&amp;pos=5&amp;recent=&amp;type=&amp;isize=&amp;rpt=simage&amp;itype=&amp;nojs=1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Коррекционно</a:t>
            </a:r>
            <a:r>
              <a:rPr lang="ru-RU" dirty="0" smtClean="0"/>
              <a:t> - развивающая среда как условие оптимизации деятельности учреждения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Докладчик: Павлова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Екатерина Владимировна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РООИ «Перспектива»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500298" y="1357298"/>
            <a:ext cx="4040188" cy="639762"/>
          </a:xfrm>
        </p:spPr>
        <p:txBody>
          <a:bodyPr/>
          <a:lstStyle/>
          <a:p>
            <a:r>
              <a:rPr lang="ru-RU" dirty="0" smtClean="0"/>
              <a:t>Проект «Лучшие друзья»</a:t>
            </a:r>
            <a:endParaRPr lang="ru-RU" dirty="0"/>
          </a:p>
        </p:txBody>
      </p:sp>
      <p:pic>
        <p:nvPicPr>
          <p:cNvPr id="7170" name="Picture 2" descr="http://im0-tub-ru.yandex.net/i?id=209989984-3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214554"/>
            <a:ext cx="4143404" cy="31075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Интегративный летний городской оздоровительный лагерь «Дружба»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2071678"/>
            <a:ext cx="4041775" cy="6397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857495"/>
            <a:ext cx="4041775" cy="3268667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Интегрирование детей в социум.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im4-tub-ru.yandex.net/i?id=554912216-49-72&amp;n=21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428868"/>
            <a:ext cx="3362191" cy="2221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143108" y="3857628"/>
            <a:ext cx="6400800" cy="1752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Докладчик: Павлова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Екатерина Владимировна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Направления</a:t>
            </a:r>
            <a:br>
              <a:rPr lang="ru-RU" dirty="0" smtClean="0"/>
            </a:br>
            <a:r>
              <a:rPr lang="ru-RU" dirty="0" smtClean="0"/>
              <a:t> воспитательной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>
            <a:normAutofit/>
          </a:bodyPr>
          <a:lstStyle/>
          <a:p>
            <a:pPr lvl="0"/>
            <a:r>
              <a:rPr lang="ru-RU" sz="3600" i="1" dirty="0" smtClean="0"/>
              <a:t>нравственное воспитание.</a:t>
            </a:r>
            <a:endParaRPr lang="ru-RU" sz="3600" dirty="0" smtClean="0"/>
          </a:p>
          <a:p>
            <a:pPr lvl="0"/>
            <a:r>
              <a:rPr lang="ru-RU" sz="3600" i="1" dirty="0" smtClean="0"/>
              <a:t>художественно-эстетическое.</a:t>
            </a:r>
            <a:endParaRPr lang="ru-RU" sz="3600" dirty="0" smtClean="0"/>
          </a:p>
          <a:p>
            <a:pPr lvl="0"/>
            <a:r>
              <a:rPr lang="ru-RU" sz="3600" i="1" dirty="0" smtClean="0"/>
              <a:t>трудовое воспитание</a:t>
            </a:r>
            <a:r>
              <a:rPr lang="ru-RU" sz="3600" dirty="0" smtClean="0"/>
              <a:t>.</a:t>
            </a:r>
          </a:p>
          <a:p>
            <a:pPr lvl="0"/>
            <a:r>
              <a:rPr lang="ru-RU" sz="3600" i="1" dirty="0" smtClean="0"/>
              <a:t>гражданско-патриотическое воспитание.</a:t>
            </a:r>
          </a:p>
          <a:p>
            <a:pPr lvl="0"/>
            <a:r>
              <a:rPr lang="ru-RU" sz="3600" i="1" dirty="0" smtClean="0"/>
              <a:t>экологическое.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Реализация направлений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14282" y="1535112"/>
            <a:ext cx="4283106" cy="96519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1.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Воспитание в учебном процессе.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DSC0237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40205" y="2798224"/>
            <a:ext cx="4463899" cy="2988230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072066" y="1500174"/>
            <a:ext cx="3898899" cy="6397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5102225" y="2143116"/>
            <a:ext cx="4041775" cy="3951288"/>
          </a:xfrm>
        </p:spPr>
        <p:txBody>
          <a:bodyPr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познавательных интересов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этическое воспитание</a:t>
            </a:r>
          </a:p>
          <a:p>
            <a:pPr lvl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Способ достижения: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общеобразовательные уроки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предметные факультативы.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Реализация направления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Внеурочная деятельность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полезного досуга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творческих способностей.</a:t>
            </a:r>
          </a:p>
          <a:p>
            <a:pPr lvl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Способ достижения: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клубная работа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динамические перемены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ГПД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Катя\Рабочий стол\ф декабрь 2013\IMG_14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500306"/>
            <a:ext cx="3714446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Реализация направления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285860"/>
            <a:ext cx="4040188" cy="889015"/>
          </a:xfrm>
        </p:spPr>
        <p:txBody>
          <a:bodyPr>
            <a:no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Внеклассная воспитательная работа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3438" y="1714488"/>
            <a:ext cx="4041775" cy="639762"/>
          </a:xfrm>
        </p:spPr>
        <p:txBody>
          <a:bodyPr>
            <a:no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54521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патриотического воспитания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эстетического воспитания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физического воспитания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укрепление здоровья.</a:t>
            </a: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Способ достижения: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кружки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спортивные секции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тематические мероприятия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Катя\Рабочий стол\ф декабрь 2013\макеты\2013-11-14 15.25.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643182"/>
            <a:ext cx="2465581" cy="3287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Кружковая работа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IMG_9153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946641" y="1571612"/>
            <a:ext cx="3036367" cy="4554551"/>
          </a:xfrm>
        </p:spPr>
      </p:pic>
      <p:pic>
        <p:nvPicPr>
          <p:cNvPr id="11" name="Содержимое 10" descr="IMG_907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160197" y="1571612"/>
            <a:ext cx="3036367" cy="45545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Формы и методы работы с семьей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Проведение совместных праздников</a:t>
            </a:r>
          </a:p>
          <a:p>
            <a:pPr lvl="0"/>
            <a:r>
              <a:rPr lang="ru-RU" dirty="0" smtClean="0"/>
              <a:t>Проведение Дней открытых дверей</a:t>
            </a:r>
          </a:p>
          <a:p>
            <a:pPr lvl="0"/>
            <a:r>
              <a:rPr lang="ru-RU" dirty="0" smtClean="0"/>
              <a:t>Родительские собрания </a:t>
            </a:r>
          </a:p>
          <a:p>
            <a:pPr lvl="0"/>
            <a:r>
              <a:rPr lang="ru-RU" dirty="0" smtClean="0"/>
              <a:t>Беседы учителей и специалистов с родителями после окончания учебного дня</a:t>
            </a:r>
          </a:p>
          <a:p>
            <a:pPr lvl="0"/>
            <a:r>
              <a:rPr lang="ru-RU" dirty="0" smtClean="0"/>
              <a:t>Деятельность общешкольного и классного родительского комитетов</a:t>
            </a:r>
          </a:p>
          <a:p>
            <a:pPr lvl="0"/>
            <a:r>
              <a:rPr lang="ru-RU" dirty="0" smtClean="0"/>
              <a:t>Выпуск школьного периодического печатного издания, газеты «Облака»</a:t>
            </a:r>
          </a:p>
          <a:p>
            <a:pPr lvl="0"/>
            <a:r>
              <a:rPr lang="ru-RU" dirty="0" smtClean="0"/>
              <a:t>Тематические индивидуальные консультации</a:t>
            </a:r>
          </a:p>
          <a:p>
            <a:pPr lvl="0"/>
            <a:r>
              <a:rPr lang="ru-RU" dirty="0" smtClean="0"/>
              <a:t>Тренинги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Реализация направления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Внешкольная воспитательная работа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83083"/>
          </a:xfrm>
        </p:spPr>
        <p:txBody>
          <a:bodyPr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воспитание познавательной активности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художественных, творческих способностей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оказание помощи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работе</a:t>
            </a:r>
          </a:p>
          <a:p>
            <a:endParaRPr lang="ru-RU" dirty="0"/>
          </a:p>
        </p:txBody>
      </p:sp>
      <p:pic>
        <p:nvPicPr>
          <p:cNvPr id="9" name="Содержимое 8" descr="IMG_414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Социальное партнерство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8632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Центральная детская библиотека № 21;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Центральная городская библиотека № 10;</a:t>
            </a:r>
          </a:p>
          <a:p>
            <a:pPr lvl="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ДДТиЮ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Воробьевых горах;</a:t>
            </a:r>
          </a:p>
          <a:p>
            <a:pPr lvl="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ЦППРиК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«Пресненский»;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Фотовыставка «Строим мосты – фотоаппараты в руках детей»;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Художественно-музыкальная школа «Радость»;</a:t>
            </a:r>
          </a:p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Центр Павла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Слободкина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ЦСПСиД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«Хамовники»,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Цирковое училище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им.М.Н.Румянцева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Центр «Дети улиц» ,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Интегративный театр «Таганка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Шед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Дилон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265</Words>
  <Application>Microsoft Office PowerPoint</Application>
  <PresentationFormat>Экран (4:3)</PresentationFormat>
  <Paragraphs>79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Коррекционно - развивающая среда как условие оптимизации деятельности учреждения</vt:lpstr>
      <vt:lpstr>Направления  воспитательной работы:</vt:lpstr>
      <vt:lpstr>Реализация направлений</vt:lpstr>
      <vt:lpstr>Реализация направления</vt:lpstr>
      <vt:lpstr>Реализация направления</vt:lpstr>
      <vt:lpstr>Кружковая работа</vt:lpstr>
      <vt:lpstr>Формы и методы работы с семьей</vt:lpstr>
      <vt:lpstr>Реализация направления</vt:lpstr>
      <vt:lpstr>Социальное партнерство</vt:lpstr>
      <vt:lpstr>РООИ «Перспектива»</vt:lpstr>
      <vt:lpstr>Интегративный летний городской оздоровительный лагерь «Дружба»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Ромашка</dc:creator>
  <cp:lastModifiedBy>komp</cp:lastModifiedBy>
  <cp:revision>37</cp:revision>
  <dcterms:created xsi:type="dcterms:W3CDTF">2010-09-23T15:36:57Z</dcterms:created>
  <dcterms:modified xsi:type="dcterms:W3CDTF">2014-03-29T20:53:50Z</dcterms:modified>
</cp:coreProperties>
</file>