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36CA38-E420-4431-A8B9-068D1D72CAD4}" type="datetimeFigureOut">
              <a:rPr lang="ru-RU" smtClean="0"/>
              <a:t>27.11.2014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1E2CF5-2D7A-4F8F-A606-90D169FA81F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1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8092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10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8280920" cy="633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11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280920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12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136904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s://docs.google.com/viewer?url=http%3A%2F%2Fnsportal.ru%2Fsites%2Fdefault%2Ffiles%2F2012%2F3%2Fvneshnost_i_har.ppt&amp;docid=40eaf3ef5da4203cf1bad8c642deffcd&amp;a=bi&amp;pagenumber=2&amp;w=5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208912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3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208912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4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52928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5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992888" cy="59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6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08912" cy="59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7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280920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8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0648"/>
            <a:ext cx="6984776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docs.google.com/viewer?url=http%3A%2F%2Fnsportal.ru%2Fsites%2Fdefault%2Ffiles%2F2012%2F3%2Fvneshnost_i_har.ppt&amp;docid=40eaf3ef5da4203cf1bad8c642deffcd&amp;a=bi&amp;pagenumber=9&amp;w=5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6768752" cy="62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Galina</dc:creator>
  <cp:lastModifiedBy>Galina</cp:lastModifiedBy>
  <cp:revision>2</cp:revision>
  <dcterms:created xsi:type="dcterms:W3CDTF">2014-11-27T11:35:22Z</dcterms:created>
  <dcterms:modified xsi:type="dcterms:W3CDTF">2014-11-27T11:45:50Z</dcterms:modified>
</cp:coreProperties>
</file>