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57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8E9D0B-B3E1-4A54-9984-374972437C1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EB2437-4470-4E96-8E58-0F9D2FD27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E9D0B-B3E1-4A54-9984-374972437C1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2437-4470-4E96-8E58-0F9D2FD27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38E9D0B-B3E1-4A54-9984-374972437C1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EB2437-4470-4E96-8E58-0F9D2FD27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E9D0B-B3E1-4A54-9984-374972437C1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2437-4470-4E96-8E58-0F9D2FD27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8E9D0B-B3E1-4A54-9984-374972437C1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2EB2437-4470-4E96-8E58-0F9D2FD27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E9D0B-B3E1-4A54-9984-374972437C1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2437-4470-4E96-8E58-0F9D2FD27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E9D0B-B3E1-4A54-9984-374972437C1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2437-4470-4E96-8E58-0F9D2FD27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E9D0B-B3E1-4A54-9984-374972437C1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2437-4470-4E96-8E58-0F9D2FD27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8E9D0B-B3E1-4A54-9984-374972437C1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2437-4470-4E96-8E58-0F9D2FD27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E9D0B-B3E1-4A54-9984-374972437C1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2437-4470-4E96-8E58-0F9D2FD27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E9D0B-B3E1-4A54-9984-374972437C1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2437-4470-4E96-8E58-0F9D2FD27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38E9D0B-B3E1-4A54-9984-374972437C1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2EB2437-4470-4E96-8E58-0F9D2FD27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ru-RU" dirty="0" smtClean="0"/>
              <a:t>ССП. Понятие о ССП. Смысловые отношения в ССП.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Урок №13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7286676" cy="42862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Цели:</a:t>
            </a:r>
            <a:r>
              <a:rPr lang="ru-RU" sz="4900" dirty="0" smtClean="0">
                <a:solidFill>
                  <a:srgbClr val="FF0000"/>
                </a:solidFill>
              </a:rPr>
              <a:t/>
            </a:r>
            <a:br>
              <a:rPr lang="ru-RU" sz="49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1.</a:t>
            </a:r>
            <a:r>
              <a:rPr lang="ru-RU" sz="2700" dirty="0" smtClean="0">
                <a:solidFill>
                  <a:srgbClr val="002060"/>
                </a:solidFill>
              </a:rPr>
              <a:t>Знать  грамматические  признаки ССП, его строение.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2.</a:t>
            </a:r>
            <a:r>
              <a:rPr lang="ru-RU" sz="2700" dirty="0" smtClean="0">
                <a:solidFill>
                  <a:srgbClr val="002060"/>
                </a:solidFill>
              </a:rPr>
              <a:t>Уметь интонационно оформлять ССП с разными типами смысловых отношений между частями, выявлять эти отношения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3.</a:t>
            </a:r>
            <a:r>
              <a:rPr lang="ru-RU" sz="2700" dirty="0" smtClean="0">
                <a:solidFill>
                  <a:srgbClr val="002060"/>
                </a:solidFill>
              </a:rPr>
              <a:t>Правильно ставить знаки препинания, составлять схемы предложений и конструировать предложения по схеме.</a:t>
            </a:r>
            <a:br>
              <a:rPr lang="ru-RU" sz="27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71480"/>
            <a:ext cx="6893692" cy="1643073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rgbClr val="FF0000"/>
                </a:solidFill>
              </a:rPr>
              <a:t>ТЕМА: ССП.</a:t>
            </a:r>
            <a:r>
              <a:rPr lang="ru-RU" sz="4400" dirty="0" smtClean="0"/>
              <a:t> </a:t>
            </a:r>
            <a:r>
              <a:rPr lang="ru-RU" sz="3200" dirty="0" smtClean="0"/>
              <a:t>Понятие о ССП. Смысловые отношения в ССП.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8233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1.Лексико-орфографическая работа.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2.Проверка Д/З.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0" dirty="0" smtClean="0">
                <a:solidFill>
                  <a:srgbClr val="00B050"/>
                </a:solidFill>
              </a:rPr>
              <a:t>3.Анализ</a:t>
            </a:r>
            <a:r>
              <a:rPr lang="ru-RU" dirty="0" smtClean="0">
                <a:solidFill>
                  <a:srgbClr val="00B050"/>
                </a:solidFill>
              </a:rPr>
              <a:t> предложений.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4.Объяснительный диктант.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СЛОЖНОСОЧИНЕННОЕ</a:t>
            </a:r>
            <a:r>
              <a:rPr lang="ru-RU" dirty="0" smtClean="0">
                <a:solidFill>
                  <a:srgbClr val="002060"/>
                </a:solidFill>
              </a:rPr>
              <a:t> ПРЕДЛОЖЕНИЕ – это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7239000" cy="44554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Такое предложение, в котором</a:t>
            </a:r>
            <a:r>
              <a:rPr lang="ru-RU" sz="2400" dirty="0" smtClean="0">
                <a:solidFill>
                  <a:srgbClr val="FF0000"/>
                </a:solidFill>
              </a:rPr>
              <a:t> два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0000"/>
                </a:solidFill>
              </a:rPr>
              <a:t>более </a:t>
            </a:r>
            <a:r>
              <a:rPr lang="ru-RU" sz="2400" dirty="0" smtClean="0"/>
              <a:t>простых</a:t>
            </a:r>
          </a:p>
          <a:p>
            <a:pPr algn="just">
              <a:buNone/>
            </a:pPr>
            <a:r>
              <a:rPr lang="ru-RU" sz="2400" dirty="0" smtClean="0"/>
              <a:t>предложений связаны </a:t>
            </a:r>
            <a:r>
              <a:rPr lang="ru-RU" sz="2400" dirty="0" smtClean="0">
                <a:solidFill>
                  <a:srgbClr val="FF0000"/>
                </a:solidFill>
              </a:rPr>
              <a:t>сочинительными союзами </a:t>
            </a:r>
            <a:r>
              <a:rPr lang="ru-RU" sz="2400" dirty="0" smtClean="0"/>
              <a:t>и 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интонацией.</a:t>
            </a:r>
          </a:p>
          <a:p>
            <a:pPr algn="just">
              <a:buNone/>
            </a:pP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4500570"/>
            <a:ext cx="155734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4500570"/>
            <a:ext cx="155734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928926" y="5429264"/>
            <a:ext cx="2000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Объект 15"/>
          <p:cNvGraphicFramePr>
            <a:graphicFrameLocks/>
          </p:cNvGraphicFramePr>
          <p:nvPr/>
        </p:nvGraphicFramePr>
        <p:xfrm>
          <a:off x="1524000" y="1397000"/>
          <a:ext cx="6096000" cy="3103570"/>
        </p:xfrm>
        <a:graphic>
          <a:graphicData uri="http://schemas.openxmlformats.org/presentationml/2006/ole">
            <p:oleObj spid="_x0000_s1026" name="Точечный рисунок" r:id="rId3" imgW="0" imgH="0" progId="PBrush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00430" y="3214686"/>
            <a:ext cx="6133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3000364" y="4286256"/>
            <a:ext cx="1500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,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СМЫсловые</a:t>
            </a:r>
            <a:r>
              <a:rPr lang="ru-RU" dirty="0" smtClean="0"/>
              <a:t>  отношения в ССП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1.Одновременность, </a:t>
            </a:r>
            <a:r>
              <a:rPr lang="ru-RU" sz="2800" b="1" dirty="0" smtClean="0"/>
              <a:t>последовательность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</a:t>
            </a:r>
            <a:r>
              <a:rPr lang="ru-RU" sz="2800" b="1" dirty="0" smtClean="0"/>
              <a:t>причина:</a:t>
            </a:r>
            <a:r>
              <a:rPr lang="ru-RU" sz="2800" b="1" dirty="0" smtClean="0">
                <a:solidFill>
                  <a:srgbClr val="FF0000"/>
                </a:solidFill>
              </a:rPr>
              <a:t> И</a:t>
            </a:r>
            <a:r>
              <a:rPr lang="ru-RU" sz="2800" b="1" dirty="0" smtClean="0"/>
              <a:t>,</a:t>
            </a: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ДА (=И)</a:t>
            </a:r>
            <a:r>
              <a:rPr lang="ru-RU" sz="2800" b="1" dirty="0" smtClean="0"/>
              <a:t>,</a:t>
            </a:r>
            <a:r>
              <a:rPr lang="ru-RU" sz="2800" b="1" dirty="0" smtClean="0">
                <a:solidFill>
                  <a:srgbClr val="FF0000"/>
                </a:solidFill>
              </a:rPr>
              <a:t> НИ…НИ</a:t>
            </a:r>
            <a:r>
              <a:rPr lang="ru-RU" sz="2800" b="1" dirty="0" smtClean="0"/>
              <a:t>,</a:t>
            </a:r>
            <a:r>
              <a:rPr lang="ru-RU" sz="2800" b="1" dirty="0" smtClean="0">
                <a:solidFill>
                  <a:srgbClr val="FF0000"/>
                </a:solidFill>
              </a:rPr>
              <a:t> ТАКЖЕ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2.Чередование, </a:t>
            </a:r>
            <a:r>
              <a:rPr lang="ru-RU" sz="2800" dirty="0" smtClean="0"/>
              <a:t>взаимоисключение: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ТО…ТО, ИЛИ, ЛИБО, ТО ЛИ…ТО ЛИ,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НЕ ТО… НЕ ТО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3.</a:t>
            </a:r>
            <a:r>
              <a:rPr lang="ru-RU" sz="2800" b="1" dirty="0" smtClean="0"/>
              <a:t>Сопоставление</a:t>
            </a:r>
            <a:r>
              <a:rPr lang="ru-RU" sz="2800" b="1" dirty="0" smtClean="0">
                <a:solidFill>
                  <a:srgbClr val="FF0000"/>
                </a:solidFill>
              </a:rPr>
              <a:t>, противопоставление</a:t>
            </a:r>
            <a:r>
              <a:rPr lang="ru-RU" sz="2800" b="1" dirty="0" smtClean="0"/>
              <a:t>: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А, НЕ ТОЛЬКО..НО И, НО, ДА (=НО), ОДНАКО, ЗАТО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</a:rPr>
              <a:t>ДОМАШНЕЕ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ЗАДАНИЕ: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§ 11, 12, УПР.62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Tulip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hrysanthem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602612">
            <a:off x="2286000" y="857232"/>
            <a:ext cx="6000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Спасибо за 			            урок</a:t>
            </a:r>
            <a:r>
              <a:rPr lang="ru-RU" sz="6000" dirty="0" smtClean="0">
                <a:solidFill>
                  <a:srgbClr val="FFFF00"/>
                </a:solidFill>
              </a:rPr>
              <a:t>!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</TotalTime>
  <Words>127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Изящная</vt:lpstr>
      <vt:lpstr>Точечный рисунок</vt:lpstr>
      <vt:lpstr>ССП. Понятие о ССП. Смысловые отношения в ССП.</vt:lpstr>
      <vt:lpstr>Цели: 1.Знать  грамматические  признаки ССП, его строение. 2.Уметь интонационно оформлять ССП с разными типами смысловых отношений между частями, выявлять эти отношения 3.Правильно ставить знаки препинания, составлять схемы предложений и конструировать предложения по схеме. </vt:lpstr>
      <vt:lpstr>1.Лексико-орфографическая работа. 2.Проверка Д/З. 3.Анализ предложений. 4.Объяснительный диктант.</vt:lpstr>
      <vt:lpstr>СЛОЖНОСОЧИНЕННОЕ ПРЕДЛОЖЕНИЕ – это </vt:lpstr>
      <vt:lpstr>СМЫсловые  отношения в ССП</vt:lpstr>
      <vt:lpstr>ДОМАШНЕЕ ЗАДАНИЕ: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ССП. Понятие о ССП. Смысловые отношения в ССП.</dc:title>
  <dc:creator>Натали</dc:creator>
  <cp:lastModifiedBy>Натали</cp:lastModifiedBy>
  <cp:revision>11</cp:revision>
  <dcterms:created xsi:type="dcterms:W3CDTF">2011-10-08T10:53:56Z</dcterms:created>
  <dcterms:modified xsi:type="dcterms:W3CDTF">2011-10-08T12:02:13Z</dcterms:modified>
</cp:coreProperties>
</file>