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93BDC1-2526-4095-B88C-3452985FF6FE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308562-B3AF-4E1E-9296-E3A14EE0DC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214422"/>
            <a:ext cx="7772400" cy="1829761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СПП с придаточными места и времени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Выполнила: Иванова Н.А.</a:t>
            </a:r>
            <a:endParaRPr lang="ru-RU" b="1" dirty="0"/>
          </a:p>
        </p:txBody>
      </p:sp>
      <p:pic>
        <p:nvPicPr>
          <p:cNvPr id="4" name="Picture 2" descr="D:\Мультимедиа\Картинки мои\Картинки\997768d9cc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96281">
            <a:off x="431554" y="2339064"/>
            <a:ext cx="2636207" cy="451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r>
              <a:rPr lang="ru-RU" b="1" dirty="0" smtClean="0"/>
              <a:t>1)Распознавать придаточные места и</a:t>
            </a:r>
          </a:p>
          <a:p>
            <a:pPr marL="624078" indent="-514350" algn="just">
              <a:buNone/>
            </a:pPr>
            <a:r>
              <a:rPr lang="ru-RU" b="1" dirty="0" smtClean="0"/>
              <a:t>   времени, отличать их от других видов </a:t>
            </a:r>
          </a:p>
          <a:p>
            <a:pPr marL="624078" indent="-514350" algn="just">
              <a:buNone/>
            </a:pPr>
            <a:r>
              <a:rPr lang="ru-RU" b="1" dirty="0" smtClean="0"/>
              <a:t>   придаточных;</a:t>
            </a:r>
          </a:p>
          <a:p>
            <a:pPr marL="624078" indent="-514350" algn="just">
              <a:buNone/>
            </a:pPr>
            <a:r>
              <a:rPr lang="ru-RU" b="1" dirty="0" smtClean="0"/>
              <a:t>2)Правильно ставить знаки препинания в</a:t>
            </a:r>
          </a:p>
          <a:p>
            <a:pPr marL="624078" indent="-514350" algn="just">
              <a:buNone/>
            </a:pPr>
            <a:r>
              <a:rPr lang="ru-RU" b="1" dirty="0" smtClean="0"/>
              <a:t>    указанных типах предложений;</a:t>
            </a:r>
          </a:p>
          <a:p>
            <a:pPr marL="624078" indent="-514350" algn="just">
              <a:buNone/>
            </a:pPr>
            <a:r>
              <a:rPr lang="ru-RU" b="1" dirty="0" smtClean="0"/>
              <a:t>3)Производить синонимическую замену</a:t>
            </a:r>
          </a:p>
          <a:p>
            <a:pPr marL="624078" indent="-514350" algn="just">
              <a:buNone/>
            </a:pPr>
            <a:r>
              <a:rPr lang="ru-RU" b="1" dirty="0" smtClean="0"/>
              <a:t>   придаточных предложений места и</a:t>
            </a:r>
          </a:p>
          <a:p>
            <a:pPr marL="624078" indent="-514350" algn="just">
              <a:buNone/>
            </a:pPr>
            <a:r>
              <a:rPr lang="ru-RU" b="1" dirty="0" smtClean="0"/>
              <a:t>   времени. </a:t>
            </a:r>
          </a:p>
          <a:p>
            <a:pPr marL="624078" indent="-514350" algn="just">
              <a:buNone/>
            </a:pPr>
            <a:r>
              <a:rPr lang="ru-RU" b="1" dirty="0" smtClean="0"/>
              <a:t>   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Цели урока: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643314"/>
            <a:ext cx="3880395" cy="350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2071678"/>
            <a:ext cx="7686700" cy="39356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подли</a:t>
            </a:r>
            <a:r>
              <a:rPr lang="ru-RU" sz="3200" b="1" dirty="0" smtClean="0">
                <a:solidFill>
                  <a:srgbClr val="FF0000"/>
                </a:solidFill>
              </a:rPr>
              <a:t>нн</a:t>
            </a:r>
            <a:r>
              <a:rPr lang="ru-RU" sz="3200" b="1" dirty="0" smtClean="0"/>
              <a:t>ик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р</a:t>
            </a:r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r>
              <a:rPr lang="ru-RU" sz="3200" b="1" dirty="0" smtClean="0"/>
              <a:t>продукция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копия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Орфографическая работа: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035819" y="2035959"/>
            <a:ext cx="142876" cy="71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571612"/>
            <a:ext cx="3880395" cy="350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1035819" y="4250537"/>
            <a:ext cx="142876" cy="71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2214546" y="3143248"/>
            <a:ext cx="214314" cy="71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</a:rPr>
              <a:t>				  </a:t>
            </a:r>
            <a:r>
              <a:rPr lang="ru-RU" sz="4800" dirty="0" smtClean="0">
                <a:solidFill>
                  <a:srgbClr val="FF0000"/>
                </a:solidFill>
              </a:rPr>
              <a:t>когда</a:t>
            </a:r>
            <a:r>
              <a:rPr lang="ru-RU" sz="3200" dirty="0" smtClean="0">
                <a:solidFill>
                  <a:srgbClr val="FF0000"/>
                </a:solidFill>
              </a:rPr>
              <a:t>?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СПП с придаточными времени</a:t>
            </a:r>
            <a:br>
              <a:rPr lang="ru-RU" sz="4400" dirty="0" smtClean="0">
                <a:solidFill>
                  <a:srgbClr val="FF0000"/>
                </a:solidFill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071538" y="2357430"/>
            <a:ext cx="2714644" cy="3571900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628" y="2285992"/>
            <a:ext cx="3286148" cy="364333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когда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пока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едва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 тех пор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то время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до тех пор пока</a:t>
            </a:r>
          </a:p>
        </p:txBody>
      </p:sp>
      <p:sp>
        <p:nvSpPr>
          <p:cNvPr id="8" name="Минус 7"/>
          <p:cNvSpPr/>
          <p:nvPr/>
        </p:nvSpPr>
        <p:spPr>
          <a:xfrm>
            <a:off x="3500430" y="3714752"/>
            <a:ext cx="1857388" cy="92869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>,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10" name="Плюс 9"/>
          <p:cNvSpPr/>
          <p:nvPr/>
        </p:nvSpPr>
        <p:spPr>
          <a:xfrm rot="2346817">
            <a:off x="2332044" y="1737474"/>
            <a:ext cx="753200" cy="64006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428992" y="1500174"/>
            <a:ext cx="2714644" cy="80295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386874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[</a:t>
            </a:r>
            <a:r>
              <a:rPr lang="ru-RU" sz="4400" dirty="0" smtClean="0">
                <a:solidFill>
                  <a:srgbClr val="002060"/>
                </a:solidFill>
              </a:rPr>
              <a:t>Уже смеркалось</a:t>
            </a:r>
            <a:r>
              <a:rPr lang="ru-RU" sz="5400" dirty="0" smtClean="0">
                <a:solidFill>
                  <a:srgbClr val="FF0000"/>
                </a:solidFill>
              </a:rPr>
              <a:t>]</a:t>
            </a:r>
            <a:r>
              <a:rPr lang="ru-RU" sz="4400" dirty="0" smtClean="0">
                <a:solidFill>
                  <a:srgbClr val="002060"/>
                </a:solidFill>
              </a:rPr>
              <a:t> ,</a:t>
            </a:r>
            <a:r>
              <a:rPr lang="ru-RU" sz="5400" dirty="0" smtClean="0">
                <a:solidFill>
                  <a:srgbClr val="FF0000"/>
                </a:solidFill>
              </a:rPr>
              <a:t>(</a:t>
            </a:r>
            <a:r>
              <a:rPr lang="ru-RU" sz="4400" dirty="0" smtClean="0">
                <a:solidFill>
                  <a:srgbClr val="FF0000"/>
                </a:solidFill>
              </a:rPr>
              <a:t>когда 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мы приехали домой</a:t>
            </a:r>
            <a:r>
              <a:rPr lang="ru-RU" sz="4400" dirty="0" smtClean="0">
                <a:solidFill>
                  <a:srgbClr val="FF0000"/>
                </a:solidFill>
              </a:rPr>
              <a:t>)</a:t>
            </a:r>
            <a:r>
              <a:rPr lang="ru-RU" sz="4400" dirty="0" smtClean="0">
                <a:solidFill>
                  <a:srgbClr val="002060"/>
                </a:solidFill>
              </a:rPr>
              <a:t>.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vin10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849179" flipH="1">
            <a:off x="4992474" y="4907821"/>
            <a:ext cx="3329408" cy="1608590"/>
          </a:xfrm>
          <a:prstGeom prst="rect">
            <a:avLst/>
          </a:prstGeom>
        </p:spPr>
      </p:pic>
      <p:sp>
        <p:nvSpPr>
          <p:cNvPr id="6" name="Минус 5"/>
          <p:cNvSpPr/>
          <p:nvPr/>
        </p:nvSpPr>
        <p:spPr>
          <a:xfrm>
            <a:off x="1500166" y="1714488"/>
            <a:ext cx="4286280" cy="50006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Минус 6"/>
          <p:cNvSpPr/>
          <p:nvPr/>
        </p:nvSpPr>
        <p:spPr>
          <a:xfrm>
            <a:off x="1500166" y="2071678"/>
            <a:ext cx="4286280" cy="357190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Минус 7"/>
          <p:cNvSpPr/>
          <p:nvPr/>
        </p:nvSpPr>
        <p:spPr>
          <a:xfrm>
            <a:off x="428596" y="3071810"/>
            <a:ext cx="1143008" cy="50006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1357290" y="3143248"/>
            <a:ext cx="3214710" cy="21431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1357290" y="3286124"/>
            <a:ext cx="3214710" cy="21431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 rot="2346817">
            <a:off x="2832110" y="808779"/>
            <a:ext cx="753200" cy="64006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3857620" y="714356"/>
            <a:ext cx="2714644" cy="73152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Содержимое 3" descr="vin10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94094" flipH="1">
            <a:off x="6357509" y="3696801"/>
            <a:ext cx="3329408" cy="160859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СПП с придаточными места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2285992"/>
            <a:ext cx="2857520" cy="244773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072066" y="2285992"/>
            <a:ext cx="3429024" cy="2428892"/>
          </a:xfrm>
          <a:prstGeom prst="flowChartAlternateProcess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где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куда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откуда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" name="Минус 7"/>
          <p:cNvSpPr/>
          <p:nvPr/>
        </p:nvSpPr>
        <p:spPr>
          <a:xfrm>
            <a:off x="3143240" y="3071810"/>
            <a:ext cx="2214578" cy="92869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>,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9" name="Плюс 8"/>
          <p:cNvSpPr/>
          <p:nvPr/>
        </p:nvSpPr>
        <p:spPr>
          <a:xfrm rot="2346817">
            <a:off x="1760540" y="1523158"/>
            <a:ext cx="753200" cy="64006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2928926" y="1357298"/>
            <a:ext cx="3214710" cy="80295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где?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247903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[</a:t>
            </a:r>
            <a:r>
              <a:rPr lang="ru-RU" dirty="0" smtClean="0"/>
              <a:t>Там в июле лужица</a:t>
            </a:r>
            <a:r>
              <a:rPr lang="ru-RU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 smtClean="0"/>
              <a:t>где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в апреле река</a:t>
            </a:r>
            <a:r>
              <a:rPr lang="ru-RU" sz="4900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инус 3"/>
          <p:cNvSpPr/>
          <p:nvPr/>
        </p:nvSpPr>
        <p:spPr>
          <a:xfrm>
            <a:off x="4286248" y="2357430"/>
            <a:ext cx="2571768" cy="64294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3000364" y="3643314"/>
            <a:ext cx="1785950" cy="64294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люс 5"/>
          <p:cNvSpPr/>
          <p:nvPr/>
        </p:nvSpPr>
        <p:spPr>
          <a:xfrm rot="2346817">
            <a:off x="1760541" y="1380284"/>
            <a:ext cx="753200" cy="64006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3286116" y="1142984"/>
            <a:ext cx="5072098" cy="80295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где?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642910" y="3643314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84320"/>
            <a:ext cx="4500562" cy="407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374</TotalTime>
  <Words>101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Открытая</vt:lpstr>
      <vt:lpstr>СПП с придаточными места и времени</vt:lpstr>
      <vt:lpstr>Цели урока:</vt:lpstr>
      <vt:lpstr>Орфографическая работа:</vt:lpstr>
      <vt:lpstr>СПП с придаточными времени </vt:lpstr>
      <vt:lpstr>[Уже смеркалось] ,(когда   мы приехали домой).</vt:lpstr>
      <vt:lpstr>СПП с придаточными места</vt:lpstr>
      <vt:lpstr>[Там в июле лужица], (где   в апреле река).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СПП с придаточными места и времени</dc:title>
  <dc:creator>Натали</dc:creator>
  <cp:lastModifiedBy>Натали</cp:lastModifiedBy>
  <cp:revision>46</cp:revision>
  <dcterms:created xsi:type="dcterms:W3CDTF">2012-01-15T14:01:07Z</dcterms:created>
  <dcterms:modified xsi:type="dcterms:W3CDTF">2014-12-07T10:38:15Z</dcterms:modified>
</cp:coreProperties>
</file>