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6FE599-F51C-4E3B-B40D-CE81EC9ECC68}" type="datetimeFigureOut">
              <a:rPr lang="ru-RU" smtClean="0"/>
              <a:pPr/>
              <a:t>07.12.2014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03DF0F-8796-46E5-B645-0A102987E26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Сложное предложение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429132"/>
            <a:ext cx="7772400" cy="121444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Выполнила: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Иванова Н.А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4417106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Содержание: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2060"/>
                </a:solidFill>
              </a:rPr>
              <a:t>СП как единица синтаксиса. Смысловое, структурное и интонационное единство частей СП. Основные средства синтаксической связи между частями СП.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2636912"/>
            <a:ext cx="7772400" cy="1012094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FF0000"/>
                </a:solidFill>
              </a:rPr>
              <a:t>Знать: </a:t>
            </a:r>
            <a:r>
              <a:rPr lang="ru-RU" sz="3600" dirty="0" smtClean="0">
                <a:solidFill>
                  <a:srgbClr val="002060"/>
                </a:solidFill>
              </a:rPr>
              <a:t>Понятие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СП как единицы синтаксиса. Смысловое, структурное и интонационное единство частей СП. Основные средства синтаксической связи между частями СП.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685032"/>
            <a:ext cx="8027232" cy="914400"/>
          </a:xfrm>
        </p:spPr>
        <p:txBody>
          <a:bodyPr>
            <a:noAutofit/>
          </a:bodyPr>
          <a:lstStyle/>
          <a:p>
            <a:pPr algn="just"/>
            <a:r>
              <a:rPr lang="ru-RU" sz="4000" b="1" dirty="0" smtClean="0">
                <a:solidFill>
                  <a:srgbClr val="FF0000"/>
                </a:solidFill>
              </a:rPr>
              <a:t>Уметь: </a:t>
            </a:r>
            <a:r>
              <a:rPr lang="ru-RU" sz="3200" b="1" dirty="0" smtClean="0">
                <a:solidFill>
                  <a:srgbClr val="002060"/>
                </a:solidFill>
              </a:rPr>
              <a:t>различать изученные виды предложений (СП и ПП), определять средства связи частей СП, пунктуационно оформлять их.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928934"/>
            <a:ext cx="8183880" cy="2571768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</a:rPr>
              <a:t>Сбежали  ручьи, зацвели ландыши, в зарослях </a:t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/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/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/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/>
            </a:r>
            <a:br>
              <a:rPr lang="ru-RU" sz="2400" b="0" dirty="0" smtClean="0">
                <a:solidFill>
                  <a:schemeClr val="tx1"/>
                </a:solidFill>
              </a:rPr>
            </a:br>
            <a:r>
              <a:rPr lang="ru-RU" sz="2400" b="0" dirty="0" smtClean="0">
                <a:solidFill>
                  <a:schemeClr val="tx1"/>
                </a:solidFill>
              </a:rPr>
              <a:t>кустов вспыхнули пурпурные тюльпаны.</a:t>
            </a:r>
            <a:endParaRPr lang="ru-RU" sz="2400" b="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7929618" cy="232716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solidFill>
                  <a:srgbClr val="C00000"/>
                </a:solidFill>
              </a:rPr>
              <a:t>Сложное предложение </a:t>
            </a:r>
            <a:r>
              <a:rPr lang="ru-RU" dirty="0" smtClean="0"/>
              <a:t>–</a:t>
            </a:r>
            <a:r>
              <a:rPr lang="ru-RU" dirty="0" err="1" smtClean="0"/>
              <a:t>предложение</a:t>
            </a:r>
            <a:r>
              <a:rPr lang="ru-RU" dirty="0" smtClean="0"/>
              <a:t>, состоящее из  двух или нескольких ПП, соединенных в одно целое по смыслу и интонационно.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Минус 3"/>
          <p:cNvSpPr/>
          <p:nvPr/>
        </p:nvSpPr>
        <p:spPr>
          <a:xfrm>
            <a:off x="1928794" y="3429000"/>
            <a:ext cx="1357322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500034" y="3571876"/>
            <a:ext cx="1643074" cy="500066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500034" y="3429000"/>
            <a:ext cx="1643074" cy="500066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инус 6"/>
          <p:cNvSpPr/>
          <p:nvPr/>
        </p:nvSpPr>
        <p:spPr>
          <a:xfrm>
            <a:off x="5143504" y="5143512"/>
            <a:ext cx="2286016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Минус 7"/>
          <p:cNvSpPr/>
          <p:nvPr/>
        </p:nvSpPr>
        <p:spPr>
          <a:xfrm>
            <a:off x="4500562" y="3357562"/>
            <a:ext cx="1928826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3071802" y="3357562"/>
            <a:ext cx="1928826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инус 9"/>
          <p:cNvSpPr/>
          <p:nvPr/>
        </p:nvSpPr>
        <p:spPr>
          <a:xfrm>
            <a:off x="3071802" y="3500438"/>
            <a:ext cx="1928826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1428728" y="5143512"/>
            <a:ext cx="2428892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1428728" y="5286388"/>
            <a:ext cx="2428892" cy="571504"/>
          </a:xfrm>
          <a:prstGeom prst="mathMinus">
            <a:avLst>
              <a:gd name="adj1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1214414" y="2857496"/>
            <a:ext cx="1214446" cy="428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000496" y="2928934"/>
            <a:ext cx="1214446" cy="428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85786" y="4643446"/>
            <a:ext cx="6072230" cy="5000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929454" y="3000372"/>
            <a:ext cx="1214446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1052736"/>
            <a:ext cx="7045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Сложное предложение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708920"/>
            <a:ext cx="4182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союзные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708920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бессоюзные</a:t>
            </a:r>
            <a:endParaRPr lang="ru-RU" sz="24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292080" y="1556792"/>
            <a:ext cx="1368152" cy="1368152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195736" y="1556792"/>
            <a:ext cx="1512168" cy="13681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5536" y="3356992"/>
            <a:ext cx="29523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ССП </a:t>
            </a:r>
          </a:p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СПП</a:t>
            </a:r>
          </a:p>
          <a:p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403648" y="3284984"/>
            <a:ext cx="15573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563888" y="3284984"/>
            <a:ext cx="144016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2</a:t>
            </a:r>
            <a:endParaRPr lang="ru-RU" sz="4000" b="1" dirty="0"/>
          </a:p>
        </p:txBody>
      </p:sp>
      <p:cxnSp>
        <p:nvCxnSpPr>
          <p:cNvPr id="34" name="Прямая соединительная линия 33"/>
          <p:cNvCxnSpPr>
            <a:stCxn id="25" idx="3"/>
            <a:endCxn id="26" idx="1"/>
          </p:cNvCxnSpPr>
          <p:nvPr/>
        </p:nvCxnSpPr>
        <p:spPr>
          <a:xfrm>
            <a:off x="2960990" y="3742184"/>
            <a:ext cx="60289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43808" y="328498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, 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403648" y="4653136"/>
            <a:ext cx="15573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707904" y="4653136"/>
            <a:ext cx="13681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2915816" y="5085184"/>
            <a:ext cx="864096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87824" y="458112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, что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436096" y="3284984"/>
            <a:ext cx="15573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7236296" y="3284984"/>
            <a:ext cx="155734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62" name="TextBox 61"/>
          <p:cNvSpPr txBox="1"/>
          <p:nvPr/>
        </p:nvSpPr>
        <p:spPr>
          <a:xfrm>
            <a:off x="6948264" y="3429000"/>
            <a:ext cx="370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: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5" grpId="0" animBg="1"/>
      <p:bldP spid="26" grpId="0" animBg="1"/>
      <p:bldP spid="43" grpId="0"/>
      <p:bldP spid="45" grpId="0" animBg="1"/>
      <p:bldP spid="46" grpId="0" animBg="1"/>
      <p:bldP spid="59" grpId="0"/>
      <p:bldP spid="60" grpId="0" animBg="1"/>
      <p:bldP spid="61" grpId="0" animBg="1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Д/З: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§ 7, упр. 45.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Диктант с продолжением. Продолжить записанный на уроке текст. Подчеркнуть грамматические основы в СП.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83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Verdana</vt:lpstr>
      <vt:lpstr>Wingdings 2</vt:lpstr>
      <vt:lpstr>Аспект</vt:lpstr>
      <vt:lpstr>Сложное предложение</vt:lpstr>
      <vt:lpstr>Содержание: СП как единица синтаксиса. Смысловое, структурное и интонационное единство частей СП. Основные средства синтаксической связи между частями СП.</vt:lpstr>
      <vt:lpstr>Знать: Понятие СП как единицы синтаксиса. Смысловое, структурное и интонационное единство частей СП. Основные средства синтаксической связи между частями СП.</vt:lpstr>
      <vt:lpstr>Сбежали  ручьи, зацвели ландыши, в зарослях      кустов вспыхнули пурпурные тюльпаны.</vt:lpstr>
      <vt:lpstr>Презентация PowerPoint</vt:lpstr>
      <vt:lpstr>Д/З: § 7, упр. 45. Диктант с продолжением. Продолжить записанный на уроке текст. Подчеркнуть грамматические основы в СП.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Сложное предложение</dc:title>
  <dc:creator>Натали</dc:creator>
  <cp:lastModifiedBy>Натали</cp:lastModifiedBy>
  <cp:revision>23</cp:revision>
  <dcterms:created xsi:type="dcterms:W3CDTF">2011-09-27T12:13:51Z</dcterms:created>
  <dcterms:modified xsi:type="dcterms:W3CDTF">2014-12-07T10:34:55Z</dcterms:modified>
</cp:coreProperties>
</file>