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A8CD0-AB99-4826-BF31-FA9C990EFF5A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A8963-61D8-45BC-8AEB-33248583C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A8963-61D8-45BC-8AEB-33248583C84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13A9-E108-467D-ADEC-065A04C50CA6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27BFFE-52B3-4FD1-A771-4B37FF7294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13A9-E108-467D-ADEC-065A04C50CA6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BFFE-52B3-4FD1-A771-4B37FF729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13A9-E108-467D-ADEC-065A04C50CA6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BFFE-52B3-4FD1-A771-4B37FF729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5A13A9-E108-467D-ADEC-065A04C50CA6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B27BFFE-52B3-4FD1-A771-4B37FF7294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13A9-E108-467D-ADEC-065A04C50CA6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BFFE-52B3-4FD1-A771-4B37FF7294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13A9-E108-467D-ADEC-065A04C50CA6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BFFE-52B3-4FD1-A771-4B37FF7294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BFFE-52B3-4FD1-A771-4B37FF7294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13A9-E108-467D-ADEC-065A04C50CA6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13A9-E108-467D-ADEC-065A04C50CA6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BFFE-52B3-4FD1-A771-4B37FF7294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13A9-E108-467D-ADEC-065A04C50CA6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BFFE-52B3-4FD1-A771-4B37FF729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5A13A9-E108-467D-ADEC-065A04C50CA6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27BFFE-52B3-4FD1-A771-4B37FF7294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13A9-E108-467D-ADEC-065A04C50CA6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27BFFE-52B3-4FD1-A771-4B37FF7294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5A13A9-E108-467D-ADEC-065A04C50CA6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B27BFFE-52B3-4FD1-A771-4B37FF7294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437112"/>
            <a:ext cx="8305800" cy="1584176"/>
          </a:xfrm>
        </p:spPr>
        <p:txBody>
          <a:bodyPr/>
          <a:lstStyle/>
          <a:p>
            <a:pPr algn="r"/>
            <a:r>
              <a:rPr lang="ru-RU" sz="3200" b="1" dirty="0" smtClean="0">
                <a:solidFill>
                  <a:srgbClr val="002060"/>
                </a:solidFill>
              </a:rPr>
              <a:t>Выполнила: Иванова Н.А.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844824"/>
            <a:ext cx="8305800" cy="2304256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FFFF00"/>
                </a:solidFill>
              </a:rPr>
              <a:t>Общие сведения о языке. Словарь как вид справочной литературы. Современные виды словарей.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33056"/>
            <a:ext cx="2880320" cy="260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ublic\Pictures\Sample Pictures\Jellyfis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2" y="5157192"/>
            <a:ext cx="5112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СПАСИБО!</a:t>
            </a:r>
            <a:endParaRPr lang="ru-RU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3528392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 smtClean="0">
                <a:solidFill>
                  <a:srgbClr val="FFFF00"/>
                </a:solidFill>
              </a:rPr>
              <a:t>Знать:  </a:t>
            </a:r>
            <a:r>
              <a:rPr lang="ru-RU" sz="3600" dirty="0" smtClean="0"/>
              <a:t>особенности словарей,  отражающих нормы  правописания и произношения,  выразительные возможности речи, энциклопедические и толковые словари, их структуру.</a:t>
            </a:r>
          </a:p>
          <a:p>
            <a:pPr algn="just"/>
            <a:r>
              <a:rPr lang="ru-RU" sz="3600" b="1" dirty="0" smtClean="0">
                <a:solidFill>
                  <a:srgbClr val="FFFF00"/>
                </a:solidFill>
              </a:rPr>
              <a:t>Уметь: </a:t>
            </a:r>
            <a:r>
              <a:rPr lang="ru-RU" sz="3600" dirty="0" smtClean="0"/>
              <a:t>ими пользоваться</a:t>
            </a:r>
          </a:p>
          <a:p>
            <a:pPr algn="just"/>
            <a:r>
              <a:rPr lang="ru-RU" sz="3600" dirty="0" smtClean="0"/>
              <a:t> в исследовательской  и проектной деятельности, при подготовке к урокам.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FFFF00"/>
                </a:solidFill>
              </a:rPr>
              <a:t>Цели: 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378968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>
                <a:solidFill>
                  <a:srgbClr val="FFFF00"/>
                </a:solidFill>
              </a:rPr>
              <a:t>3.Проверка </a:t>
            </a:r>
            <a:r>
              <a:rPr lang="ru-RU" sz="4000" b="1" dirty="0" err="1" smtClean="0">
                <a:solidFill>
                  <a:srgbClr val="FFFF00"/>
                </a:solidFill>
              </a:rPr>
              <a:t>д\з</a:t>
            </a:r>
            <a:r>
              <a:rPr lang="ru-RU" sz="4000" b="1" dirty="0" smtClean="0">
                <a:solidFill>
                  <a:srgbClr val="FFFF00"/>
                </a:solidFill>
              </a:rPr>
              <a:t>: («Все народы меняются словами»).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295232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900" b="1" dirty="0" smtClean="0">
                <a:solidFill>
                  <a:srgbClr val="FFFF00"/>
                </a:solidFill>
              </a:rPr>
              <a:t>2.Постановка цели. Словарь как вид  справочной литературы. Основные виды словарей.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573016"/>
            <a:ext cx="3880395" cy="350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ru-RU" sz="3200" b="1" dirty="0" smtClean="0"/>
              <a:t>Понятие о словаре. Словарь как вид  справочной литературы. Основные виды словарей.</a:t>
            </a:r>
          </a:p>
          <a:p>
            <a:pPr lvl="0" algn="just"/>
            <a:r>
              <a:rPr lang="ru-RU" sz="3200" b="1" dirty="0" smtClean="0"/>
              <a:t>Виды словарей: толковый, этимологический, словарь антонимов, синонимов, омонимов, орфографический, лексический, словарь неологизмов, словарь заимствованных слов, словарь просторечных слов.</a:t>
            </a: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3644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900" b="1" dirty="0" smtClean="0">
                <a:solidFill>
                  <a:srgbClr val="FFFF00"/>
                </a:solidFill>
              </a:rPr>
              <a:t>4.Воспроизведение ранее полученных знаний.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vin1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47938">
            <a:off x="5580112" y="5248653"/>
            <a:ext cx="3328423" cy="1609347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35152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/>
              <a:t>К какому стилю речи принадлежат два текста?</a:t>
            </a:r>
          </a:p>
          <a:p>
            <a:pPr algn="just"/>
            <a:r>
              <a:rPr lang="ru-RU" sz="4000" b="1" dirty="0" smtClean="0"/>
              <a:t>Какой темой они объединены?</a:t>
            </a:r>
            <a:endParaRPr lang="ru-RU" sz="4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36440"/>
          </a:xfrm>
        </p:spPr>
        <p:txBody>
          <a:bodyPr>
            <a:normAutofit fontScale="90000"/>
          </a:bodyPr>
          <a:lstStyle/>
          <a:p>
            <a:pPr lvl="0"/>
            <a:r>
              <a:rPr lang="ru-RU" sz="5400" b="1" dirty="0" smtClean="0">
                <a:solidFill>
                  <a:srgbClr val="FFFF00"/>
                </a:solidFill>
              </a:rPr>
              <a:t>Работа с текстом (упр. 178).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vin1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5085184"/>
            <a:ext cx="3328423" cy="1609347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725144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/>
              <a:t>Составить словарную статью для толкового словаря. </a:t>
            </a:r>
          </a:p>
          <a:p>
            <a:pPr algn="just"/>
            <a:r>
              <a:rPr lang="ru-RU" sz="3600" b="1" dirty="0" smtClean="0"/>
              <a:t>Сопоставительный анализ словарей. </a:t>
            </a:r>
          </a:p>
          <a:p>
            <a:pPr algn="just"/>
            <a:r>
              <a:rPr lang="ru-RU" sz="3600" b="1" dirty="0" smtClean="0"/>
              <a:t>Игра «Загадай слово» с использованием толкового словаря.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84512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FF00"/>
                </a:solidFill>
              </a:rPr>
              <a:t>5.Работа над нестандартными заданиями.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vin1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5248653"/>
            <a:ext cx="3328423" cy="160934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844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6.Подготовка к ГИА.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D:\Мультимедиа\Картинки мои\Картинки\997768d9cc0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412776"/>
            <a:ext cx="3648807" cy="446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2856"/>
          </a:xfrm>
        </p:spPr>
        <p:txBody>
          <a:bodyPr>
            <a:noAutofit/>
          </a:bodyPr>
          <a:lstStyle/>
          <a:p>
            <a:pPr algn="just"/>
            <a:r>
              <a:rPr lang="ru-RU" sz="5400" b="1" dirty="0" smtClean="0">
                <a:solidFill>
                  <a:srgbClr val="FFFF00"/>
                </a:solidFill>
              </a:rPr>
              <a:t>7.Подвеление итогов урока.</a:t>
            </a:r>
          </a:p>
        </p:txBody>
      </p:sp>
      <p:pic>
        <p:nvPicPr>
          <p:cNvPr id="4" name="Picture 2" descr="D:\Мультимедиа\Картинки мои\Картинки\997768d9cc0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628800"/>
            <a:ext cx="3265165" cy="399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</a:t>
            </a:r>
          </a:p>
          <a:p>
            <a:pPr algn="just"/>
            <a:r>
              <a:rPr lang="ru-RU" sz="3600" b="1" dirty="0" smtClean="0"/>
              <a:t>Подготовить устное сообщение на выбор: «В.Даль – известный русский лексиколог»,</a:t>
            </a:r>
          </a:p>
          <a:p>
            <a:pPr algn="just"/>
            <a:r>
              <a:rPr lang="ru-RU" sz="3600" b="1" dirty="0" smtClean="0"/>
              <a:t>«Д.Н. Ушаков – составитель толкового словаря».</a:t>
            </a:r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8.Д/З: 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</TotalTime>
  <Words>191</Words>
  <Application>Microsoft Office PowerPoint</Application>
  <PresentationFormat>Экран (4:3)</PresentationFormat>
  <Paragraphs>26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Общие сведения о языке. Словарь как вид справочной литературы. Современные виды словарей.</vt:lpstr>
      <vt:lpstr>Цели: </vt:lpstr>
      <vt:lpstr>2.Постановка цели. Словарь как вид  справочной литературы. Основные виды словарей. </vt:lpstr>
      <vt:lpstr>4.Воспроизведение ранее полученных знаний. </vt:lpstr>
      <vt:lpstr>Работа с текстом (упр. 178). </vt:lpstr>
      <vt:lpstr>5.Работа над нестандартными заданиями. </vt:lpstr>
      <vt:lpstr>6.Подготовка к ГИА. </vt:lpstr>
      <vt:lpstr>7.Подвеление итогов урока.</vt:lpstr>
      <vt:lpstr>8.Д/З: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сведения о языке. Словарь как вид справочной литературы. Современные виды словарей.</dc:title>
  <dc:creator>Натали</dc:creator>
  <cp:lastModifiedBy>Натали</cp:lastModifiedBy>
  <cp:revision>6</cp:revision>
  <dcterms:created xsi:type="dcterms:W3CDTF">2012-04-14T17:14:40Z</dcterms:created>
  <dcterms:modified xsi:type="dcterms:W3CDTF">2012-04-14T17:39:37Z</dcterms:modified>
</cp:coreProperties>
</file>