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78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929190" y="4143380"/>
            <a:ext cx="3843342" cy="1752600"/>
          </a:xfrm>
        </p:spPr>
        <p:txBody>
          <a:bodyPr/>
          <a:lstStyle/>
          <a:p>
            <a:pPr algn="just"/>
            <a:r>
              <a:rPr lang="ru-RU" dirty="0" smtClean="0"/>
              <a:t>Презентация к уроку русского языка </a:t>
            </a:r>
          </a:p>
          <a:p>
            <a:pPr algn="just"/>
            <a:r>
              <a:rPr lang="ru-RU" dirty="0" smtClean="0"/>
              <a:t>в 6 классе.</a:t>
            </a:r>
          </a:p>
          <a:p>
            <a:pPr algn="just"/>
            <a:r>
              <a:rPr lang="ru-RU" dirty="0" smtClean="0"/>
              <a:t>Учитель: Лобанова А.И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Сложносокращенные</a:t>
            </a:r>
            <a:br>
              <a:rPr lang="ru-RU" sz="5400" dirty="0" smtClean="0"/>
            </a:br>
            <a:r>
              <a:rPr lang="ru-RU" sz="5400" dirty="0" smtClean="0"/>
              <a:t>слова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Проверьте себя!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4741750"/>
          </a:xfrm>
        </p:spPr>
        <p:txBody>
          <a:bodyPr>
            <a:normAutofit/>
          </a:bodyPr>
          <a:lstStyle/>
          <a:p>
            <a:r>
              <a:rPr lang="ru-RU" dirty="0" smtClean="0"/>
              <a:t>1  В слове «аббревиатура» нужно писать две «Б»</a:t>
            </a:r>
          </a:p>
          <a:p>
            <a:r>
              <a:rPr lang="ru-RU" dirty="0" smtClean="0"/>
              <a:t>2  Водомет – сложносокращенное слово</a:t>
            </a:r>
          </a:p>
          <a:p>
            <a:r>
              <a:rPr lang="ru-RU" dirty="0" smtClean="0"/>
              <a:t>3  Запчасти – сложносокращенное слово</a:t>
            </a:r>
          </a:p>
          <a:p>
            <a:r>
              <a:rPr lang="ru-RU" dirty="0" smtClean="0"/>
              <a:t>4  Все сложносокращенные слова пишутся слитно!</a:t>
            </a:r>
          </a:p>
          <a:p>
            <a:r>
              <a:rPr lang="ru-RU" dirty="0" smtClean="0"/>
              <a:t>5  АЭС начал свою работу</a:t>
            </a:r>
          </a:p>
          <a:p>
            <a:r>
              <a:rPr lang="ru-RU" dirty="0" smtClean="0"/>
              <a:t>6  ДК объявил о плане концертов на декабрь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4800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4800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4800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4800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Параграф 34, упражнение 176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Определение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Сложносокращённые слова - это вид сложных слов, состоящих из сокращенных основ слова:</a:t>
            </a:r>
          </a:p>
          <a:p>
            <a:pPr algn="ctr">
              <a:buNone/>
            </a:pPr>
            <a:r>
              <a:rPr lang="ru-RU" dirty="0" smtClean="0"/>
              <a:t>МЧС – </a:t>
            </a:r>
            <a:r>
              <a:rPr lang="ru-RU" dirty="0" smtClean="0">
                <a:solidFill>
                  <a:srgbClr val="FF0000"/>
                </a:solidFill>
              </a:rPr>
              <a:t>М</a:t>
            </a:r>
            <a:r>
              <a:rPr lang="ru-RU" dirty="0" smtClean="0"/>
              <a:t>инистерство </a:t>
            </a:r>
            <a:r>
              <a:rPr lang="ru-RU" dirty="0" smtClean="0">
                <a:solidFill>
                  <a:srgbClr val="FF0000"/>
                </a:solidFill>
              </a:rPr>
              <a:t>ч</a:t>
            </a:r>
            <a:r>
              <a:rPr lang="ru-RU" dirty="0" smtClean="0"/>
              <a:t>резвычайных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итуаций</a:t>
            </a:r>
          </a:p>
          <a:p>
            <a:pPr algn="ctr">
              <a:buNone/>
            </a:pPr>
            <a:r>
              <a:rPr lang="ru-RU" dirty="0" smtClean="0"/>
              <a:t>Сбербанк – </a:t>
            </a:r>
            <a:r>
              <a:rPr lang="ru-RU" dirty="0" smtClean="0">
                <a:solidFill>
                  <a:srgbClr val="FF0000"/>
                </a:solidFill>
              </a:rPr>
              <a:t>Сбер</a:t>
            </a:r>
            <a:r>
              <a:rPr lang="ru-RU" dirty="0" smtClean="0"/>
              <a:t>егательный </a:t>
            </a:r>
            <a:r>
              <a:rPr lang="ru-RU" dirty="0" smtClean="0">
                <a:solidFill>
                  <a:srgbClr val="FF0000"/>
                </a:solidFill>
              </a:rPr>
              <a:t>банк</a:t>
            </a:r>
          </a:p>
          <a:p>
            <a:pPr algn="ctr">
              <a:buNone/>
            </a:pPr>
            <a:r>
              <a:rPr lang="ru-RU" dirty="0" smtClean="0"/>
              <a:t>Мопед - </a:t>
            </a:r>
            <a:r>
              <a:rPr lang="ru-RU" dirty="0" smtClean="0">
                <a:solidFill>
                  <a:srgbClr val="FF0000"/>
                </a:solidFill>
              </a:rPr>
              <a:t>мо</a:t>
            </a:r>
            <a:r>
              <a:rPr lang="ru-RU" dirty="0" smtClean="0"/>
              <a:t>тоцикл-велоси</a:t>
            </a:r>
            <a:r>
              <a:rPr lang="ru-RU" dirty="0" smtClean="0">
                <a:solidFill>
                  <a:srgbClr val="FF0000"/>
                </a:solidFill>
              </a:rPr>
              <a:t>пед</a:t>
            </a:r>
          </a:p>
          <a:p>
            <a:pPr algn="ctr">
              <a:buNone/>
            </a:pPr>
            <a:r>
              <a:rPr lang="ru-RU" dirty="0" smtClean="0"/>
              <a:t>Интернет - </a:t>
            </a:r>
            <a:r>
              <a:rPr lang="ru-RU" dirty="0" err="1" smtClean="0">
                <a:solidFill>
                  <a:srgbClr val="FF0000"/>
                </a:solidFill>
              </a:rPr>
              <a:t>Inter</a:t>
            </a:r>
            <a:r>
              <a:rPr lang="ru-RU" dirty="0" err="1" smtClean="0"/>
              <a:t>connected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Net</a:t>
            </a:r>
            <a:r>
              <a:rPr lang="ru-RU" dirty="0" err="1" smtClean="0"/>
              <a:t>works</a:t>
            </a:r>
            <a:r>
              <a:rPr lang="ru-RU" dirty="0" smtClean="0"/>
              <a:t>, </a:t>
            </a:r>
          </a:p>
          <a:p>
            <a:pPr algn="ctr">
              <a:buNone/>
            </a:pPr>
            <a:r>
              <a:rPr lang="ru-RU" dirty="0" smtClean="0"/>
              <a:t>Комвзвода – </a:t>
            </a:r>
            <a:r>
              <a:rPr lang="ru-RU" dirty="0" smtClean="0">
                <a:solidFill>
                  <a:srgbClr val="FF0000"/>
                </a:solidFill>
              </a:rPr>
              <a:t>ком</a:t>
            </a:r>
            <a:r>
              <a:rPr lang="ru-RU" dirty="0" smtClean="0"/>
              <a:t>андир </a:t>
            </a:r>
            <a:r>
              <a:rPr lang="ru-RU" dirty="0" smtClean="0">
                <a:solidFill>
                  <a:srgbClr val="FF0000"/>
                </a:solidFill>
              </a:rPr>
              <a:t>взвода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История сложносокращенных слов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ВОПРОС: </a:t>
            </a:r>
          </a:p>
          <a:p>
            <a:pPr algn="ctr">
              <a:buNone/>
            </a:pPr>
            <a:r>
              <a:rPr lang="ru-RU" sz="4000" dirty="0" smtClean="0"/>
              <a:t>А в древние времена люди сокращали слова?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История сложносокращенных слов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400" dirty="0" smtClean="0"/>
              <a:t>ОТВЕТ: Сокращения издавна применялись на письме у всех народов, обладающих письменным языком. Были они и в Древней Руси. Например, названия букв древнерусского алфавита были еще и сокращениями. Сокращались и отдельные буквы в словах:</a:t>
            </a:r>
          </a:p>
          <a:p>
            <a:pPr algn="just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vi-VN" sz="4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д̎.</a:t>
            </a:r>
            <a:r>
              <a:rPr lang="ru-RU" sz="4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sz="4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</a:t>
            </a:r>
            <a:r>
              <a:rPr lang="ru-RU" sz="4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</a:t>
            </a:r>
            <a:r>
              <a:rPr lang="vi-VN" sz="4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ло</a:t>
            </a:r>
            <a:endParaRPr lang="ru-RU" sz="40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ru-RU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доброе 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дело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История сложносокращенных слов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ВОПРОС: </a:t>
            </a:r>
          </a:p>
          <a:p>
            <a:pPr algn="ctr">
              <a:buNone/>
            </a:pPr>
            <a:r>
              <a:rPr lang="ru-RU" sz="2800" dirty="0" smtClean="0"/>
              <a:t>А зачем люди сокращают слова?</a:t>
            </a:r>
          </a:p>
          <a:p>
            <a:pPr algn="ctr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Ответ:  В древние времена слова сокращали, чтобы сэкономить место на бумаге, ведь она была очень дорогой. В наши дни – для экономии времени; чтобы слова можно было быстрее произнести и написать.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Виды сложносокращенных слов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ru-RU" dirty="0" smtClean="0"/>
              <a:t>образованные </a:t>
            </a:r>
            <a:r>
              <a:rPr lang="ru-RU" dirty="0" smtClean="0"/>
              <a:t>из начальных звуков или названий начальных букв слов: вуз – </a:t>
            </a: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ысшее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чебное 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аведение; ЦСКА – </a:t>
            </a:r>
            <a:r>
              <a:rPr lang="ru-RU" dirty="0" smtClean="0">
                <a:solidFill>
                  <a:srgbClr val="FF0000"/>
                </a:solidFill>
              </a:rPr>
              <a:t>Ц</a:t>
            </a:r>
            <a:r>
              <a:rPr lang="ru-RU" dirty="0" smtClean="0"/>
              <a:t>ентральный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тадион 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расной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рмии. Такой вид называется А</a:t>
            </a:r>
            <a:r>
              <a:rPr lang="ru-RU" u="sng" dirty="0" smtClean="0"/>
              <a:t>ББ</a:t>
            </a:r>
            <a:r>
              <a:rPr lang="ru-RU" dirty="0" smtClean="0"/>
              <a:t>РЕВИАТУРА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dirty="0" smtClean="0"/>
              <a:t>образованные </a:t>
            </a:r>
            <a:r>
              <a:rPr lang="ru-RU" dirty="0" smtClean="0"/>
              <a:t>из начальных частей слов: продмаг – </a:t>
            </a:r>
            <a:r>
              <a:rPr lang="ru-RU" dirty="0" smtClean="0">
                <a:solidFill>
                  <a:srgbClr val="FF0000"/>
                </a:solidFill>
              </a:rPr>
              <a:t>прод</a:t>
            </a:r>
            <a:r>
              <a:rPr lang="ru-RU" dirty="0" smtClean="0"/>
              <a:t>овольственный </a:t>
            </a:r>
            <a:r>
              <a:rPr lang="ru-RU" dirty="0" smtClean="0">
                <a:solidFill>
                  <a:srgbClr val="FF0000"/>
                </a:solidFill>
              </a:rPr>
              <a:t>маг</a:t>
            </a:r>
            <a:r>
              <a:rPr lang="ru-RU" dirty="0" smtClean="0"/>
              <a:t>азин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Виды сложносокращенных слов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ru-RU" dirty="0" smtClean="0"/>
              <a:t>образованные </a:t>
            </a:r>
            <a:r>
              <a:rPr lang="ru-RU" dirty="0" smtClean="0"/>
              <a:t>сочетанием начала первого слова с началом и концом (или только концом) второго: мопед - </a:t>
            </a:r>
            <a:r>
              <a:rPr lang="ru-RU" dirty="0" smtClean="0">
                <a:solidFill>
                  <a:srgbClr val="FF0000"/>
                </a:solidFill>
              </a:rPr>
              <a:t>мо</a:t>
            </a:r>
            <a:r>
              <a:rPr lang="ru-RU" dirty="0" smtClean="0"/>
              <a:t>тоцикл-велоси</a:t>
            </a:r>
            <a:r>
              <a:rPr lang="ru-RU" dirty="0" smtClean="0">
                <a:solidFill>
                  <a:srgbClr val="FF0000"/>
                </a:solidFill>
              </a:rPr>
              <a:t>пед</a:t>
            </a:r>
            <a:r>
              <a:rPr lang="ru-RU" dirty="0" smtClean="0"/>
              <a:t>, эсминец  - </a:t>
            </a:r>
            <a:r>
              <a:rPr lang="ru-RU" dirty="0" smtClean="0">
                <a:solidFill>
                  <a:srgbClr val="FF0000"/>
                </a:solidFill>
              </a:rPr>
              <a:t>эс</a:t>
            </a:r>
            <a:r>
              <a:rPr lang="ru-RU" dirty="0" smtClean="0"/>
              <a:t>кадренный </a:t>
            </a:r>
            <a:r>
              <a:rPr lang="ru-RU" dirty="0" smtClean="0">
                <a:solidFill>
                  <a:srgbClr val="FF0000"/>
                </a:solidFill>
              </a:rPr>
              <a:t>мин</a:t>
            </a:r>
            <a:r>
              <a:rPr lang="ru-RU" dirty="0" smtClean="0"/>
              <a:t>онос</a:t>
            </a:r>
            <a:r>
              <a:rPr lang="ru-RU" dirty="0" smtClean="0">
                <a:solidFill>
                  <a:srgbClr val="FF0000"/>
                </a:solidFill>
              </a:rPr>
              <a:t>ец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ru-RU" dirty="0" smtClean="0"/>
              <a:t>образованные сочетанием начальной части слова (или слов) с целым словом: запчасти - </a:t>
            </a:r>
            <a:r>
              <a:rPr lang="ru-RU" dirty="0" smtClean="0">
                <a:solidFill>
                  <a:srgbClr val="FF0000"/>
                </a:solidFill>
              </a:rPr>
              <a:t>зап</a:t>
            </a:r>
            <a:r>
              <a:rPr lang="ru-RU" dirty="0" smtClean="0"/>
              <a:t>асные </a:t>
            </a:r>
            <a:r>
              <a:rPr lang="ru-RU" dirty="0" smtClean="0">
                <a:solidFill>
                  <a:srgbClr val="FF0000"/>
                </a:solidFill>
              </a:rPr>
              <a:t>части</a:t>
            </a:r>
            <a:r>
              <a:rPr lang="ru-RU" dirty="0" smtClean="0"/>
              <a:t>, роддом – </a:t>
            </a:r>
            <a:r>
              <a:rPr lang="ru-RU" dirty="0" smtClean="0">
                <a:solidFill>
                  <a:srgbClr val="FF0000"/>
                </a:solidFill>
              </a:rPr>
              <a:t>род</a:t>
            </a:r>
            <a:r>
              <a:rPr lang="ru-RU" dirty="0" smtClean="0"/>
              <a:t>ильный </a:t>
            </a:r>
            <a:r>
              <a:rPr lang="ru-RU" dirty="0" smtClean="0">
                <a:solidFill>
                  <a:srgbClr val="FF0000"/>
                </a:solidFill>
              </a:rPr>
              <a:t>дом</a:t>
            </a:r>
            <a:r>
              <a:rPr lang="ru-RU" dirty="0" smtClean="0"/>
              <a:t>, комроты – </a:t>
            </a:r>
            <a:r>
              <a:rPr lang="ru-RU" dirty="0" smtClean="0">
                <a:solidFill>
                  <a:srgbClr val="FF0000"/>
                </a:solidFill>
              </a:rPr>
              <a:t>ком</a:t>
            </a:r>
            <a:r>
              <a:rPr lang="ru-RU" dirty="0" smtClean="0"/>
              <a:t>андир </a:t>
            </a:r>
            <a:r>
              <a:rPr lang="ru-RU" dirty="0" smtClean="0">
                <a:solidFill>
                  <a:srgbClr val="FF0000"/>
                </a:solidFill>
              </a:rPr>
              <a:t>роты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Орфографическое правило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Все сложносокращенные слова пишутся слитно!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Род сложносокращенных слов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Чтобы определить род сложносокращенного слова, нужно его расшифровать:</a:t>
            </a:r>
          </a:p>
          <a:p>
            <a:pPr>
              <a:buNone/>
            </a:pPr>
            <a:r>
              <a:rPr lang="ru-RU" dirty="0" smtClean="0"/>
              <a:t>МЧС – Министерство чрезвычайных ситуаций. </a:t>
            </a:r>
          </a:p>
          <a:p>
            <a:pPr>
              <a:buNone/>
            </a:pPr>
            <a:r>
              <a:rPr lang="ru-RU" dirty="0" smtClean="0"/>
              <a:t>Слово «министерство» главное, оно среднего рода, значит, пишем в среднем роде:</a:t>
            </a:r>
          </a:p>
          <a:p>
            <a:pPr>
              <a:buNone/>
            </a:pPr>
            <a:r>
              <a:rPr lang="ru-RU" dirty="0" smtClean="0"/>
              <a:t>МЧС объявил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 об угрозе лесных пожаров.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368</Words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Сложносокращенные слова</vt:lpstr>
      <vt:lpstr>Определение</vt:lpstr>
      <vt:lpstr>История сложносокращенных слов </vt:lpstr>
      <vt:lpstr>История сложносокращенных слов </vt:lpstr>
      <vt:lpstr>История сложносокращенных слов </vt:lpstr>
      <vt:lpstr>Виды сложносокращенных слов </vt:lpstr>
      <vt:lpstr>Виды сложносокращенных слов </vt:lpstr>
      <vt:lpstr>Орфографическое правило</vt:lpstr>
      <vt:lpstr>Род сложносокращенных слов</vt:lpstr>
      <vt:lpstr>Проверьте себя!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Сложносокращенные слова</dc:title>
  <dc:creator>Анна Шефер</dc:creator>
  <cp:lastModifiedBy>AnnaShef</cp:lastModifiedBy>
  <cp:revision>23</cp:revision>
  <dcterms:created xsi:type="dcterms:W3CDTF">2014-11-23T13:16:38Z</dcterms:created>
  <dcterms:modified xsi:type="dcterms:W3CDTF">2014-11-26T12:59:33Z</dcterms:modified>
</cp:coreProperties>
</file>