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6" r:id="rId3"/>
    <p:sldId id="258" r:id="rId4"/>
    <p:sldId id="259" r:id="rId5"/>
    <p:sldId id="260" r:id="rId6"/>
    <p:sldId id="261" r:id="rId7"/>
    <p:sldId id="279" r:id="rId8"/>
    <p:sldId id="262" r:id="rId9"/>
    <p:sldId id="263" r:id="rId10"/>
    <p:sldId id="278" r:id="rId11"/>
    <p:sldId id="27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929190" y="4143380"/>
            <a:ext cx="3843342" cy="1752600"/>
          </a:xfrm>
        </p:spPr>
        <p:txBody>
          <a:bodyPr/>
          <a:lstStyle/>
          <a:p>
            <a:pPr algn="just"/>
            <a:r>
              <a:rPr lang="ru-RU" dirty="0" smtClean="0"/>
              <a:t>Презентация к уроку русского языка </a:t>
            </a:r>
          </a:p>
          <a:p>
            <a:pPr algn="just"/>
            <a:r>
              <a:rPr lang="ru-RU" dirty="0" smtClean="0"/>
              <a:t>в 6 классе.</a:t>
            </a:r>
          </a:p>
          <a:p>
            <a:pPr algn="just"/>
            <a:r>
              <a:rPr lang="ru-RU" dirty="0" smtClean="0"/>
              <a:t>Учитель: Лобанова А.И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Сложносокращенные</a:t>
            </a:r>
            <a:br>
              <a:rPr lang="ru-RU" sz="5400" dirty="0" smtClean="0"/>
            </a:br>
            <a:r>
              <a:rPr lang="ru-RU" sz="5400" dirty="0" smtClean="0"/>
              <a:t>слова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Проверьте себя!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357298"/>
            <a:ext cx="8503920" cy="4741750"/>
          </a:xfrm>
        </p:spPr>
        <p:txBody>
          <a:bodyPr>
            <a:normAutofit/>
          </a:bodyPr>
          <a:lstStyle/>
          <a:p>
            <a:r>
              <a:rPr lang="ru-RU" dirty="0" smtClean="0"/>
              <a:t>1  В слове «аббревиатура» нужно писать две «Б»</a:t>
            </a:r>
          </a:p>
          <a:p>
            <a:r>
              <a:rPr lang="ru-RU" dirty="0" smtClean="0"/>
              <a:t>2  Водомет – сложносокращенное слово</a:t>
            </a:r>
          </a:p>
          <a:p>
            <a:r>
              <a:rPr lang="ru-RU" dirty="0" smtClean="0"/>
              <a:t>3  Запчасти – сложносокращенное слово</a:t>
            </a:r>
          </a:p>
          <a:p>
            <a:r>
              <a:rPr lang="ru-RU" dirty="0" smtClean="0"/>
              <a:t>4  Все сложносокращенные слова пишутся слитно!</a:t>
            </a:r>
          </a:p>
          <a:p>
            <a:r>
              <a:rPr lang="ru-RU" dirty="0" smtClean="0"/>
              <a:t>5  АЭС начал свою работу</a:t>
            </a:r>
          </a:p>
          <a:p>
            <a:r>
              <a:rPr lang="ru-RU" dirty="0" smtClean="0"/>
              <a:t>6  ДК объявил о плане концертов на декабрь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4800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4800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4800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4800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dirty="0" smtClean="0"/>
              <a:t>Параграф 34, упражнение 176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Определение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Сложносокращённые слова - это вид сложных слов, состоящих из сокращенных основ слова:</a:t>
            </a:r>
          </a:p>
          <a:p>
            <a:pPr algn="ctr">
              <a:buNone/>
            </a:pPr>
            <a:r>
              <a:rPr lang="ru-RU" dirty="0" smtClean="0"/>
              <a:t>МЧС – </a:t>
            </a:r>
            <a:r>
              <a:rPr lang="ru-RU" dirty="0" smtClean="0">
                <a:solidFill>
                  <a:srgbClr val="FF0000"/>
                </a:solidFill>
              </a:rPr>
              <a:t>М</a:t>
            </a:r>
            <a:r>
              <a:rPr lang="ru-RU" dirty="0" smtClean="0"/>
              <a:t>инистерство </a:t>
            </a:r>
            <a:r>
              <a:rPr lang="ru-RU" dirty="0" smtClean="0">
                <a:solidFill>
                  <a:srgbClr val="FF0000"/>
                </a:solidFill>
              </a:rPr>
              <a:t>ч</a:t>
            </a:r>
            <a:r>
              <a:rPr lang="ru-RU" dirty="0" smtClean="0"/>
              <a:t>резвычайных </a:t>
            </a:r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итуаций</a:t>
            </a:r>
          </a:p>
          <a:p>
            <a:pPr algn="ctr">
              <a:buNone/>
            </a:pPr>
            <a:r>
              <a:rPr lang="ru-RU" dirty="0" smtClean="0"/>
              <a:t>Сбербанк – </a:t>
            </a:r>
            <a:r>
              <a:rPr lang="ru-RU" dirty="0" smtClean="0">
                <a:solidFill>
                  <a:srgbClr val="FF0000"/>
                </a:solidFill>
              </a:rPr>
              <a:t>Сбер</a:t>
            </a:r>
            <a:r>
              <a:rPr lang="ru-RU" dirty="0" smtClean="0"/>
              <a:t>егательный </a:t>
            </a:r>
            <a:r>
              <a:rPr lang="ru-RU" dirty="0" smtClean="0">
                <a:solidFill>
                  <a:srgbClr val="FF0000"/>
                </a:solidFill>
              </a:rPr>
              <a:t>банк</a:t>
            </a:r>
          </a:p>
          <a:p>
            <a:pPr algn="ctr">
              <a:buNone/>
            </a:pPr>
            <a:r>
              <a:rPr lang="ru-RU" dirty="0" smtClean="0"/>
              <a:t>Мопед - </a:t>
            </a:r>
            <a:r>
              <a:rPr lang="ru-RU" dirty="0" smtClean="0">
                <a:solidFill>
                  <a:srgbClr val="FF0000"/>
                </a:solidFill>
              </a:rPr>
              <a:t>мо</a:t>
            </a:r>
            <a:r>
              <a:rPr lang="ru-RU" dirty="0" smtClean="0"/>
              <a:t>тоцикл-велоси</a:t>
            </a:r>
            <a:r>
              <a:rPr lang="ru-RU" dirty="0" smtClean="0">
                <a:solidFill>
                  <a:srgbClr val="FF0000"/>
                </a:solidFill>
              </a:rPr>
              <a:t>пед</a:t>
            </a:r>
          </a:p>
          <a:p>
            <a:pPr algn="ctr">
              <a:buNone/>
            </a:pPr>
            <a:r>
              <a:rPr lang="ru-RU" dirty="0" smtClean="0"/>
              <a:t>Интернет - </a:t>
            </a:r>
            <a:r>
              <a:rPr lang="ru-RU" dirty="0" err="1" smtClean="0">
                <a:solidFill>
                  <a:srgbClr val="FF0000"/>
                </a:solidFill>
              </a:rPr>
              <a:t>Inter</a:t>
            </a:r>
            <a:r>
              <a:rPr lang="ru-RU" dirty="0" err="1" smtClean="0"/>
              <a:t>connected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FF0000"/>
                </a:solidFill>
              </a:rPr>
              <a:t>Net</a:t>
            </a:r>
            <a:r>
              <a:rPr lang="ru-RU" dirty="0" err="1" smtClean="0"/>
              <a:t>works</a:t>
            </a:r>
            <a:r>
              <a:rPr lang="ru-RU" dirty="0" smtClean="0"/>
              <a:t>, </a:t>
            </a:r>
          </a:p>
          <a:p>
            <a:pPr algn="ctr">
              <a:buNone/>
            </a:pPr>
            <a:r>
              <a:rPr lang="ru-RU" dirty="0" smtClean="0"/>
              <a:t>Комвзвода – </a:t>
            </a:r>
            <a:r>
              <a:rPr lang="ru-RU" dirty="0" smtClean="0">
                <a:solidFill>
                  <a:srgbClr val="FF0000"/>
                </a:solidFill>
              </a:rPr>
              <a:t>ком</a:t>
            </a:r>
            <a:r>
              <a:rPr lang="ru-RU" dirty="0" smtClean="0"/>
              <a:t>андир </a:t>
            </a:r>
            <a:r>
              <a:rPr lang="ru-RU" dirty="0" smtClean="0">
                <a:solidFill>
                  <a:srgbClr val="FF0000"/>
                </a:solidFill>
              </a:rPr>
              <a:t>взвода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История сложносокращенных слов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000" dirty="0" smtClean="0"/>
              <a:t>ВОПРОС: </a:t>
            </a:r>
          </a:p>
          <a:p>
            <a:pPr algn="ctr">
              <a:buNone/>
            </a:pPr>
            <a:r>
              <a:rPr lang="ru-RU" sz="4000" dirty="0" smtClean="0"/>
              <a:t>А в древние времена люди сокращали слова?</a:t>
            </a:r>
          </a:p>
          <a:p>
            <a:pPr algn="ctr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История сложносокращенных слов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400" dirty="0" smtClean="0"/>
              <a:t>ОТВЕТ: Сокращения издавна применялись на письме у всех народов, обладающих письменным языком. Были они и в Древней Руси. Например, названия букв древнерусского алфавита были еще и сокращениями. Сокращались и отдельные буквы в словах:</a:t>
            </a:r>
          </a:p>
          <a:p>
            <a:pPr algn="just">
              <a:buNone/>
            </a:pPr>
            <a:endParaRPr lang="ru-RU" sz="2400" dirty="0" smtClean="0"/>
          </a:p>
          <a:p>
            <a:pPr algn="ctr">
              <a:buNone/>
            </a:pPr>
            <a:r>
              <a:rPr lang="vi-VN" sz="4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д̎.</a:t>
            </a:r>
            <a:r>
              <a:rPr lang="ru-RU" sz="4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vi-VN" sz="4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</a:t>
            </a:r>
            <a:r>
              <a:rPr lang="ru-RU" sz="4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</a:t>
            </a:r>
            <a:r>
              <a:rPr lang="vi-VN" sz="4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ло</a:t>
            </a:r>
            <a:endParaRPr lang="ru-RU" sz="40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доброе 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дело</a:t>
            </a:r>
            <a:endParaRPr lang="ru-RU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История сложносокращенных слов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/>
              <a:t>ВОПРОС: </a:t>
            </a:r>
          </a:p>
          <a:p>
            <a:pPr algn="ctr">
              <a:buNone/>
            </a:pPr>
            <a:r>
              <a:rPr lang="ru-RU" sz="2800" dirty="0" smtClean="0"/>
              <a:t>А зачем люди сокращают слова?</a:t>
            </a:r>
          </a:p>
          <a:p>
            <a:pPr algn="ctr">
              <a:buNone/>
            </a:pPr>
            <a:endParaRPr lang="ru-RU" sz="2800" dirty="0" smtClean="0"/>
          </a:p>
          <a:p>
            <a:pPr algn="just">
              <a:buNone/>
            </a:pPr>
            <a:r>
              <a:rPr lang="ru-RU" sz="2800" dirty="0" smtClean="0"/>
              <a:t>Ответ:  В древние времена слова сокращали, чтобы сэкономить место на бумаге, ведь она была очень дорогой. В наши дни – для экономии времени; чтобы слова можно было быстрее произнести и написать.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Виды сложносокращенных слов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ru-RU" dirty="0" smtClean="0"/>
              <a:t>образованные </a:t>
            </a:r>
            <a:r>
              <a:rPr lang="ru-RU" dirty="0" smtClean="0"/>
              <a:t>из начальных звуков или названий начальных букв слов: вуз – </a:t>
            </a:r>
            <a:r>
              <a:rPr lang="ru-RU" dirty="0" smtClean="0">
                <a:solidFill>
                  <a:srgbClr val="FF0000"/>
                </a:solidFill>
              </a:rPr>
              <a:t>в</a:t>
            </a:r>
            <a:r>
              <a:rPr lang="ru-RU" dirty="0" smtClean="0"/>
              <a:t>ысшее </a:t>
            </a:r>
            <a:r>
              <a:rPr lang="ru-RU" dirty="0" smtClean="0">
                <a:solidFill>
                  <a:srgbClr val="FF0000"/>
                </a:solidFill>
              </a:rPr>
              <a:t>у</a:t>
            </a:r>
            <a:r>
              <a:rPr lang="ru-RU" dirty="0" smtClean="0"/>
              <a:t>чебное </a:t>
            </a:r>
            <a:r>
              <a:rPr lang="ru-RU" dirty="0" smtClean="0">
                <a:solidFill>
                  <a:srgbClr val="FF0000"/>
                </a:solidFill>
              </a:rPr>
              <a:t>з</a:t>
            </a:r>
            <a:r>
              <a:rPr lang="ru-RU" dirty="0" smtClean="0"/>
              <a:t>аведение; ЦСКА – </a:t>
            </a:r>
            <a:r>
              <a:rPr lang="ru-RU" dirty="0" smtClean="0">
                <a:solidFill>
                  <a:srgbClr val="FF0000"/>
                </a:solidFill>
              </a:rPr>
              <a:t>Ц</a:t>
            </a:r>
            <a:r>
              <a:rPr lang="ru-RU" dirty="0" smtClean="0"/>
              <a:t>ентральный </a:t>
            </a:r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тадион </a:t>
            </a:r>
            <a:r>
              <a:rPr lang="ru-RU" dirty="0" smtClean="0">
                <a:solidFill>
                  <a:srgbClr val="FF0000"/>
                </a:solidFill>
              </a:rPr>
              <a:t>К</a:t>
            </a:r>
            <a:r>
              <a:rPr lang="ru-RU" dirty="0" smtClean="0"/>
              <a:t>расной 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рмии. Такой вид называется А</a:t>
            </a:r>
            <a:r>
              <a:rPr lang="ru-RU" u="sng" dirty="0" smtClean="0"/>
              <a:t>ББ</a:t>
            </a:r>
            <a:r>
              <a:rPr lang="ru-RU" dirty="0" smtClean="0"/>
              <a:t>РЕВИАТУРА</a:t>
            </a:r>
          </a:p>
          <a:p>
            <a:pPr marL="514350" indent="-514350"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2. </a:t>
            </a:r>
            <a:r>
              <a:rPr lang="ru-RU" dirty="0" smtClean="0"/>
              <a:t>образованные </a:t>
            </a:r>
            <a:r>
              <a:rPr lang="ru-RU" dirty="0" smtClean="0"/>
              <a:t>из начальных частей слов: продмаг – </a:t>
            </a:r>
            <a:r>
              <a:rPr lang="ru-RU" dirty="0" smtClean="0">
                <a:solidFill>
                  <a:srgbClr val="FF0000"/>
                </a:solidFill>
              </a:rPr>
              <a:t>прод</a:t>
            </a:r>
            <a:r>
              <a:rPr lang="ru-RU" dirty="0" smtClean="0"/>
              <a:t>овольственный </a:t>
            </a:r>
            <a:r>
              <a:rPr lang="ru-RU" dirty="0" smtClean="0">
                <a:solidFill>
                  <a:srgbClr val="FF0000"/>
                </a:solidFill>
              </a:rPr>
              <a:t>маг</a:t>
            </a:r>
            <a:r>
              <a:rPr lang="ru-RU" dirty="0" smtClean="0"/>
              <a:t>азин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Виды сложносокращенных слов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3. </a:t>
            </a:r>
            <a:r>
              <a:rPr lang="ru-RU" dirty="0" smtClean="0"/>
              <a:t>образованные </a:t>
            </a:r>
            <a:r>
              <a:rPr lang="ru-RU" dirty="0" smtClean="0"/>
              <a:t>сочетанием начала первого слова с началом и концом (или только концом) второго: мопед - </a:t>
            </a:r>
            <a:r>
              <a:rPr lang="ru-RU" dirty="0" smtClean="0">
                <a:solidFill>
                  <a:srgbClr val="FF0000"/>
                </a:solidFill>
              </a:rPr>
              <a:t>мо</a:t>
            </a:r>
            <a:r>
              <a:rPr lang="ru-RU" dirty="0" smtClean="0"/>
              <a:t>тоцикл-велоси</a:t>
            </a:r>
            <a:r>
              <a:rPr lang="ru-RU" dirty="0" smtClean="0">
                <a:solidFill>
                  <a:srgbClr val="FF0000"/>
                </a:solidFill>
              </a:rPr>
              <a:t>пед</a:t>
            </a:r>
            <a:r>
              <a:rPr lang="ru-RU" dirty="0" smtClean="0"/>
              <a:t>, эсминец  - </a:t>
            </a:r>
            <a:r>
              <a:rPr lang="ru-RU" dirty="0" smtClean="0">
                <a:solidFill>
                  <a:srgbClr val="FF0000"/>
                </a:solidFill>
              </a:rPr>
              <a:t>эс</a:t>
            </a:r>
            <a:r>
              <a:rPr lang="ru-RU" dirty="0" smtClean="0"/>
              <a:t>кадренный </a:t>
            </a:r>
            <a:r>
              <a:rPr lang="ru-RU" dirty="0" smtClean="0">
                <a:solidFill>
                  <a:srgbClr val="FF0000"/>
                </a:solidFill>
              </a:rPr>
              <a:t>мин</a:t>
            </a:r>
            <a:r>
              <a:rPr lang="ru-RU" dirty="0" smtClean="0"/>
              <a:t>онос</a:t>
            </a:r>
            <a:r>
              <a:rPr lang="ru-RU" dirty="0" smtClean="0">
                <a:solidFill>
                  <a:srgbClr val="FF0000"/>
                </a:solidFill>
              </a:rPr>
              <a:t>ец</a:t>
            </a:r>
          </a:p>
          <a:p>
            <a:pPr marL="514350" indent="-514350"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4. </a:t>
            </a:r>
            <a:r>
              <a:rPr lang="ru-RU" dirty="0" smtClean="0"/>
              <a:t>образованные сочетанием начальной части слова (или слов) с целым словом: запчасти - </a:t>
            </a:r>
            <a:r>
              <a:rPr lang="ru-RU" dirty="0" smtClean="0">
                <a:solidFill>
                  <a:srgbClr val="FF0000"/>
                </a:solidFill>
              </a:rPr>
              <a:t>зап</a:t>
            </a:r>
            <a:r>
              <a:rPr lang="ru-RU" dirty="0" smtClean="0"/>
              <a:t>асные </a:t>
            </a:r>
            <a:r>
              <a:rPr lang="ru-RU" dirty="0" smtClean="0">
                <a:solidFill>
                  <a:srgbClr val="FF0000"/>
                </a:solidFill>
              </a:rPr>
              <a:t>части</a:t>
            </a:r>
            <a:r>
              <a:rPr lang="ru-RU" dirty="0" smtClean="0"/>
              <a:t>, роддом – </a:t>
            </a:r>
            <a:r>
              <a:rPr lang="ru-RU" dirty="0" smtClean="0">
                <a:solidFill>
                  <a:srgbClr val="FF0000"/>
                </a:solidFill>
              </a:rPr>
              <a:t>род</a:t>
            </a:r>
            <a:r>
              <a:rPr lang="ru-RU" dirty="0" smtClean="0"/>
              <a:t>ильный </a:t>
            </a:r>
            <a:r>
              <a:rPr lang="ru-RU" dirty="0" smtClean="0">
                <a:solidFill>
                  <a:srgbClr val="FF0000"/>
                </a:solidFill>
              </a:rPr>
              <a:t>дом</a:t>
            </a:r>
            <a:r>
              <a:rPr lang="ru-RU" dirty="0" smtClean="0"/>
              <a:t>, комроты – </a:t>
            </a:r>
            <a:r>
              <a:rPr lang="ru-RU" dirty="0" smtClean="0">
                <a:solidFill>
                  <a:srgbClr val="FF0000"/>
                </a:solidFill>
              </a:rPr>
              <a:t>ком</a:t>
            </a:r>
            <a:r>
              <a:rPr lang="ru-RU" dirty="0" smtClean="0"/>
              <a:t>андир </a:t>
            </a:r>
            <a:r>
              <a:rPr lang="ru-RU" dirty="0" smtClean="0">
                <a:solidFill>
                  <a:srgbClr val="FF0000"/>
                </a:solidFill>
              </a:rPr>
              <a:t>роты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Орфографическое правило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r>
              <a:rPr lang="ru-RU" sz="4800" dirty="0" smtClean="0">
                <a:solidFill>
                  <a:srgbClr val="002060"/>
                </a:solidFill>
              </a:rPr>
              <a:t>Все сложносокращенные слова пишутся слитно!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Род сложносокращенных слов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Чтобы определить род сложносокращенного слова, нужно его расшифровать:</a:t>
            </a:r>
          </a:p>
          <a:p>
            <a:pPr>
              <a:buNone/>
            </a:pPr>
            <a:r>
              <a:rPr lang="ru-RU" dirty="0" smtClean="0"/>
              <a:t>МЧС – Министерство чрезвычайных ситуаций. </a:t>
            </a:r>
          </a:p>
          <a:p>
            <a:pPr>
              <a:buNone/>
            </a:pPr>
            <a:r>
              <a:rPr lang="ru-RU" dirty="0" smtClean="0"/>
              <a:t>Слово «министерство» главное, оно среднего рода, значит, пишем в среднем роде:</a:t>
            </a:r>
          </a:p>
          <a:p>
            <a:pPr>
              <a:buNone/>
            </a:pPr>
            <a:r>
              <a:rPr lang="ru-RU" dirty="0" smtClean="0"/>
              <a:t>МЧС объявил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 об угрозе лесных пожаров.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368</Words>
  <PresentationFormat>Экран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Сложносокращенные слова</vt:lpstr>
      <vt:lpstr>Определение</vt:lpstr>
      <vt:lpstr>История сложносокращенных слов </vt:lpstr>
      <vt:lpstr>История сложносокращенных слов </vt:lpstr>
      <vt:lpstr>История сложносокращенных слов </vt:lpstr>
      <vt:lpstr>Виды сложносокращенных слов </vt:lpstr>
      <vt:lpstr>Виды сложносокращенных слов </vt:lpstr>
      <vt:lpstr>Орфографическое правило</vt:lpstr>
      <vt:lpstr>Род сложносокращенных слов</vt:lpstr>
      <vt:lpstr>Проверьте себя!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Сложносокращенные слова</dc:title>
  <dc:creator>Анна Шефер</dc:creator>
  <cp:lastModifiedBy>AnnaShef</cp:lastModifiedBy>
  <cp:revision>23</cp:revision>
  <dcterms:created xsi:type="dcterms:W3CDTF">2014-11-23T13:16:38Z</dcterms:created>
  <dcterms:modified xsi:type="dcterms:W3CDTF">2014-11-26T12:59:33Z</dcterms:modified>
</cp:coreProperties>
</file>