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33898A8-378C-47CC-AB8B-96671EB127C4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E4A7B0-11F7-4D23-87AC-A97BDCA7E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ялгызлык</a:t>
            </a:r>
            <a:r>
              <a:rPr lang="ru-RU" dirty="0" smtClean="0"/>
              <a:t> </a:t>
            </a:r>
            <a:r>
              <a:rPr lang="ru-RU" dirty="0" err="1" smtClean="0"/>
              <a:t>исемнәр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03780"/>
          </a:xfrm>
        </p:spPr>
        <p:txBody>
          <a:bodyPr/>
          <a:lstStyle/>
          <a:p>
            <a:pPr algn="ctr"/>
            <a:r>
              <a:rPr lang="tt-RU" dirty="0" smtClean="0"/>
              <a:t>3нче сыйныфның татар төркемендә татар теленнән үткәрелгән дәрескә презента</a:t>
            </a:r>
            <a:r>
              <a:rPr lang="ru-RU" dirty="0" err="1" smtClean="0"/>
              <a:t>ц</a:t>
            </a:r>
            <a:r>
              <a:rPr lang="tt-RU" dirty="0" smtClean="0"/>
              <a:t>ия   </a:t>
            </a:r>
          </a:p>
          <a:p>
            <a:pPr algn="ctr"/>
            <a:endParaRPr lang="tt-RU" dirty="0" smtClean="0"/>
          </a:p>
          <a:p>
            <a:pPr algn="ctr"/>
            <a:r>
              <a:rPr lang="tt-RU" dirty="0" smtClean="0"/>
              <a:t>Укытучы: Гыйниятуллина Фирдәүсә Хаҗиәхмәт кызы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0040"/>
            <a:ext cx="6910414" cy="608630"/>
          </a:xfrm>
        </p:spPr>
        <p:txBody>
          <a:bodyPr/>
          <a:lstStyle/>
          <a:p>
            <a:pPr algn="ctr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тест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928670"/>
            <a:ext cx="6981852" cy="5786478"/>
          </a:xfrm>
        </p:spPr>
        <p:txBody>
          <a:bodyPr>
            <a:noAutofit/>
          </a:bodyPr>
          <a:lstStyle/>
          <a:p>
            <a:r>
              <a:rPr lang="tt-RU" sz="1400" b="1" dirty="0" smtClean="0">
                <a:solidFill>
                  <a:srgbClr val="7030A0"/>
                </a:solidFill>
              </a:rPr>
              <a:t>1.Исем сүз төркеменә кергән сүзләр мәгънә ягыннан нәрсәне белдерә?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tt-RU" sz="1400" dirty="0" smtClean="0"/>
              <a:t>а) предметның билгесен</a:t>
            </a:r>
            <a:endParaRPr lang="ru-RU" sz="1400" dirty="0" smtClean="0"/>
          </a:p>
          <a:p>
            <a:r>
              <a:rPr lang="tt-RU" sz="1400" dirty="0" smtClean="0"/>
              <a:t>б) предметның санын</a:t>
            </a:r>
            <a:endParaRPr lang="ru-RU" sz="1400" dirty="0" smtClean="0"/>
          </a:p>
          <a:p>
            <a:r>
              <a:rPr lang="tt-RU" sz="1400" dirty="0" smtClean="0"/>
              <a:t>в) предметны, затны, табигат</a:t>
            </a:r>
            <a:r>
              <a:rPr lang="ru-RU" sz="1400" dirty="0" err="1" smtClean="0"/>
              <a:t>ь</a:t>
            </a:r>
            <a:r>
              <a:rPr lang="tt-RU" sz="1400" dirty="0" smtClean="0"/>
              <a:t> күренешләрен.</a:t>
            </a:r>
            <a:endParaRPr lang="ru-RU" sz="1400" dirty="0" smtClean="0"/>
          </a:p>
          <a:p>
            <a:r>
              <a:rPr lang="tt-RU" sz="1400" b="1" dirty="0" smtClean="0">
                <a:solidFill>
                  <a:srgbClr val="7030A0"/>
                </a:solidFill>
              </a:rPr>
              <a:t>2. Исемнәрнең күплек сан кушымчаларын күрсәт.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tt-RU" sz="1400" dirty="0" smtClean="0"/>
              <a:t>а) –лар, нәр</a:t>
            </a:r>
            <a:endParaRPr lang="ru-RU" sz="1400" dirty="0" smtClean="0"/>
          </a:p>
          <a:p>
            <a:r>
              <a:rPr lang="tt-RU" sz="1400" dirty="0" smtClean="0"/>
              <a:t>б) –кар, -кәр,</a:t>
            </a:r>
            <a:endParaRPr lang="ru-RU" sz="1400" dirty="0" smtClean="0"/>
          </a:p>
          <a:p>
            <a:r>
              <a:rPr lang="tt-RU" sz="1400" dirty="0" smtClean="0"/>
              <a:t>в) –лар, -ләр, -нар, -нәр.</a:t>
            </a:r>
            <a:endParaRPr lang="ru-RU" sz="1400" dirty="0" smtClean="0"/>
          </a:p>
          <a:p>
            <a:r>
              <a:rPr lang="tt-RU" sz="1400" b="1" dirty="0" smtClean="0">
                <a:solidFill>
                  <a:srgbClr val="7030A0"/>
                </a:solidFill>
              </a:rPr>
              <a:t>3. Ясалма исемнәр генә булган рәтне күрсәт.</a:t>
            </a:r>
            <a:r>
              <a:rPr lang="tt-RU" sz="1400" b="1" dirty="0" smtClean="0"/>
              <a:t>                                             </a:t>
            </a:r>
            <a:endParaRPr lang="ru-RU" sz="1400" dirty="0" smtClean="0"/>
          </a:p>
          <a:p>
            <a:r>
              <a:rPr lang="tt-RU" sz="1400" dirty="0" smtClean="0"/>
              <a:t>а) дәфтәр, укучы,</a:t>
            </a:r>
            <a:endParaRPr lang="ru-RU" sz="1400" dirty="0" smtClean="0"/>
          </a:p>
          <a:p>
            <a:r>
              <a:rPr lang="tt-RU" sz="1400" dirty="0" smtClean="0"/>
              <a:t>б) ташбака, әти-әни, җиләклек,</a:t>
            </a:r>
            <a:endParaRPr lang="ru-RU" sz="1400" dirty="0" smtClean="0"/>
          </a:p>
          <a:p>
            <a:r>
              <a:rPr lang="tt-RU" sz="1400" dirty="0" smtClean="0"/>
              <a:t>в) чәчәк, таш, чыршы.</a:t>
            </a:r>
            <a:endParaRPr lang="ru-RU" sz="1400" dirty="0" smtClean="0"/>
          </a:p>
          <a:p>
            <a:r>
              <a:rPr lang="tt-RU" sz="1400" b="1" dirty="0" smtClean="0">
                <a:solidFill>
                  <a:srgbClr val="7030A0"/>
                </a:solidFill>
              </a:rPr>
              <a:t>4. Кайсы сүзләр сөйләмдә кулланылмый?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tt-RU" sz="1400" dirty="0" smtClean="0"/>
              <a:t>а) уклык, баслык, торлык,</a:t>
            </a:r>
            <a:endParaRPr lang="ru-RU" sz="1400" dirty="0" smtClean="0"/>
          </a:p>
          <a:p>
            <a:r>
              <a:rPr lang="tt-RU" sz="1400" dirty="0" smtClean="0"/>
              <a:t>б) ташлык, башлык, сазлык.</a:t>
            </a:r>
            <a:endParaRPr lang="ru-RU" sz="1400" dirty="0" smtClean="0"/>
          </a:p>
          <a:p>
            <a:r>
              <a:rPr lang="tt-RU" sz="1400" dirty="0" smtClean="0"/>
              <a:t>в) каенлык, тозлык, бозлык.</a:t>
            </a:r>
            <a:endParaRPr lang="ru-RU" sz="1400" dirty="0" smtClean="0"/>
          </a:p>
          <a:p>
            <a:r>
              <a:rPr lang="tt-RU" sz="1400" b="1" dirty="0" smtClean="0">
                <a:solidFill>
                  <a:srgbClr val="7030A0"/>
                </a:solidFill>
              </a:rPr>
              <a:t>5. Исемнәр генә язылган рәтне күрсәт.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tt-RU" sz="1400" dirty="0" smtClean="0"/>
              <a:t>а) миләүшә, роза, энҗе</a:t>
            </a:r>
            <a:endParaRPr lang="ru-RU" sz="1400" dirty="0" smtClean="0"/>
          </a:p>
          <a:p>
            <a:r>
              <a:rPr lang="tt-RU" sz="1400" dirty="0" smtClean="0"/>
              <a:t>б) Миләүшә, Энҗе, Роза</a:t>
            </a:r>
            <a:endParaRPr lang="ru-RU" sz="1400" dirty="0" smtClean="0"/>
          </a:p>
          <a:p>
            <a:r>
              <a:rPr lang="tt-RU" sz="1400" dirty="0" smtClean="0"/>
              <a:t>в) сары, бара, кырык.                 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7356" y="2928934"/>
          <a:ext cx="5929355" cy="3498736"/>
        </p:xfrm>
        <a:graphic>
          <a:graphicData uri="http://schemas.openxmlformats.org/drawingml/2006/table">
            <a:tbl>
              <a:tblPr/>
              <a:tblGrid>
                <a:gridCol w="826030"/>
                <a:gridCol w="860826"/>
                <a:gridCol w="910928"/>
                <a:gridCol w="800981"/>
                <a:gridCol w="173135"/>
                <a:gridCol w="908946"/>
                <a:gridCol w="754214"/>
                <a:gridCol w="694295"/>
              </a:tblGrid>
              <a:tr h="42862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t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3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4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2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0"/>
            <a:ext cx="3979335" cy="37856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1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Кроссворд чишү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 Якшәмбе көн.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t-RU" sz="1600" b="1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tt-RU" sz="16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tt-RU" sz="1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“ Алма!” – дисәң дә, алалар,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Нәрсә соң ул? – балалар.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Явым-төшем.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4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Чебиләр ярата торган ярма.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5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Әйтәбез һәм ишетәбез.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Баш киеме.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7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.” Яңа ел “ бәйрәме аннан башка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узмый.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tt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Күз өстендә ...  </a:t>
            </a:r>
            <a:endParaRPr kumimoji="0" lang="tt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Я\Desktop\karta_tatarsta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463" y="1571612"/>
            <a:ext cx="7586498" cy="492922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Татарстанның географик картасы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dirty="0" smtClean="0">
                <a:solidFill>
                  <a:schemeClr val="accent1">
                    <a:lumMod val="75000"/>
                  </a:schemeClr>
                </a:solidFill>
              </a:rPr>
              <a:t>Нурлат районының картасы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http://www.nurlatinfo.ru/nurlat-ka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23999"/>
            <a:ext cx="7500990" cy="5119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zmoda-fashion.ru/image.php?aHR0cDovL3BpY3MubGl2ZWpvdXJuYWwuY29tL3ppbmZpcmEvcGljLzAwMDAxMWh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6"/>
            <a:ext cx="5715000" cy="4357709"/>
          </a:xfrm>
          <a:prstGeom prst="rect">
            <a:avLst/>
          </a:prstGeom>
          <a:noFill/>
        </p:spPr>
      </p:pic>
      <p:pic>
        <p:nvPicPr>
          <p:cNvPr id="24580" name="Picture 4" descr="Главная страница - Көмеш кыңгыра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857628"/>
            <a:ext cx="4214842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solidFill>
                  <a:srgbClr val="FF0000"/>
                </a:solidFill>
              </a:rPr>
              <a:t>Дөресләп яз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2643182"/>
            <a:ext cx="721523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tt-RU" sz="2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.(М,м)иләүшә белән ( Р,р)оза чыршы бәйрәмендә чыгыш ясады.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tt-RU" sz="2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.Бакчада (М,м)иләүшә, (Р,р)оза чәчәкләре үсә.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tt-RU" sz="2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.Минем (А,а)лмаз абый (А,а)лмаз руднигында эшли.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tt-RU" sz="24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.Песинең (А,а)к тәпиләренә карап, аңа (А,а)к тәпи исеме куштык.</a:t>
            </a:r>
            <a:endParaRPr kumimoji="0" lang="ru-RU" sz="2400" b="1" i="0" u="none" strike="noStrike" cap="none" normalizeH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</a:t>
            </a:r>
            <a:endParaRPr kumimoji="0" lang="tt-RU" sz="2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solidFill>
                  <a:schemeClr val="tx2">
                    <a:lumMod val="75000"/>
                  </a:schemeClr>
                </a:solidFill>
              </a:rPr>
              <a:t>Өй эше: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85786" y="2031325"/>
            <a:ext cx="650085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162 нче күнегү, бирем</a:t>
            </a:r>
            <a:r>
              <a:rPr kumimoji="0" lang="tt-RU" sz="28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буенча эшләргә</a:t>
            </a:r>
            <a:r>
              <a:rPr kumimoji="0" lang="tt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Ай сүзенә башланган 10 исем  язарга.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3)Татарстан картасыннан шәһәр атамаларын алфавит тәртибендә язып алырга.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340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ялгызлык исемнәр</vt:lpstr>
      <vt:lpstr>тест</vt:lpstr>
      <vt:lpstr>Слайд 3</vt:lpstr>
      <vt:lpstr>Татарстанның географик картасы</vt:lpstr>
      <vt:lpstr>Нурлат районының картасы</vt:lpstr>
      <vt:lpstr>Слайд 6</vt:lpstr>
      <vt:lpstr>Дөресләп яз</vt:lpstr>
      <vt:lpstr>Өй эше: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ялгызлык исемнәр</dc:title>
  <dc:creator>Я</dc:creator>
  <cp:lastModifiedBy>Я</cp:lastModifiedBy>
  <cp:revision>13</cp:revision>
  <dcterms:created xsi:type="dcterms:W3CDTF">2013-03-12T06:06:38Z</dcterms:created>
  <dcterms:modified xsi:type="dcterms:W3CDTF">2013-11-07T13:02:46Z</dcterms:modified>
</cp:coreProperties>
</file>