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65" r:id="rId8"/>
    <p:sldId id="267" r:id="rId9"/>
    <p:sldId id="266" r:id="rId10"/>
    <p:sldId id="268" r:id="rId11"/>
    <p:sldId id="261" r:id="rId12"/>
    <p:sldId id="262" r:id="rId13"/>
    <p:sldId id="263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209FB-52A6-4D2C-9B91-9A59E102ACDA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9C9F5-F01A-44B5-8B9C-FEF120ADF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6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9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8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81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3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56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4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1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5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9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5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6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7000">
              <a:schemeClr val="accent1">
                <a:lumMod val="14000"/>
                <a:lumOff val="8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37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vb.ru/pushkin/02comm/0193.htm#c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/index.php?title=%D0%A4%D0%B0%D0%B9%D0%BB:Pushkin_04.jpg&amp;filetimestamp=2009021719253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/index.php?title=%D0%A4%D0%B0%D0%B9%D0%BB:%D0%A1._%D0%93._%D0%A7%D0%B8%D1%80%D0%B8%D0%BA%D0%BE%D0%B2_-_%D0%90%D0%BB%D0%B5%D0%BA%D1%81%D0%B0%D0%BD%D0%B4%D1%80_%D0%A1%D0%B5%D1%80%D0%B3%D0%B5%D0%B5%D0%B2%D0%B8%D1%87_%D0%9F%D1%83%D1%88%D0%BA%D0%B8%D0%BD_(%D0%B0%D0%BA%D0%B2%D0%B0%D1%80%D0%B5%D0%BB%D1%8C).jpg&amp;filetimestamp=2007120407170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Александр Сергеевич Пушкин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mAHUDASIAAhEBAxEB/8QAHAAAAQQDAQAAAAAAAAAAAAAAAAIDBgcBBAUI/8QAPRAAAQMDAQUFBgQDCAMAAAAAAQACAwQFESEGEjFBUQcTImFxFDKBkaGxI0JSwRVi0RYkM3KisuHwQ2OC/8QAGQEAAwEBAQAAAAAAAAAAAAAAAAECBAMF/8QAIhEAAgICAwADAAMAAAAAAAAAAAECEQMxBBIhEyJBFGFx/9oADAMBAAIRAxEAPwC8UIQgAQsFVV2hdpfs75bVs3KHSgls1a3BDD+lnU9Ty+wJuiY7U7a2fZsGOqmM1XjIpYcF/ln9I9VWF57UL7cC5tB3VviJ07poe/Hm4/sAoI58kr3SSuL3OJLnPdkuJPEnmnWjOjQnoi2zdq7tc65xNZX1U2T+eZxHyytdj5Wu3mPeD1BwVhrd33yB6pzdGMg/VKxnVt201/tpaaW7VYAPuyP7xp+DshTewdq0gcyK+0e806GophqPMtJ+3yVahpQBrjmlY9HpW3XKjulK2qt9QyeF3BzDnHkeh8itteb7HerhYa0VVtmLHZ8bD7kg6OCu/ZDaqj2mou8i/BqowO+p3HVp6jq3zTHZIUICEDBCEIAEIUb282mj2WsE1b4XVLz3VLGT78hGnwGCT6IAiPa3tw6ha+w2ibdqnt/vUzDrE0/kB5EjieQ8zpTTB56BE1RJUzST1D3STSOL3vcclxPElZi1VHN+sfZroh9SI8taNRzKZfIchrCddMY4p6kp53yu7iMuc0E8M4I8uCTqrBJsadMXZL5MnkA5YiqHbw3SRr8lcOztogrdn6d9yoqczPYCcR40PBNVOylnBOKJjcjGQsT5+OLpo1riTatMqY1M0cgw8kcceS6cM0c4Bbo7mF29pNlqakgL6MObg83EqJQPfTyu04HBJWnHkhmjcThOEscqZ1cA5GFsWu4VVor4a2gk7uaI6HkRzBHMFMxEyMDuqw+I8uKLpgeg9l79TbQ2mOtpvC73ZYicmN/MH7jyXYVB7C3+XZy8tllcTQz+CpaOQ5P9R9sq+2uD2hzSCCMgjmqTAyhCEwArzt2ubRG97UyU0LiaSgzDHg6Of+d3z0/+Vdu2t5/gGzFwuII72OIthHWR2jfqQvLeSSS4kk6kk5JTRLFtT0B8QB6rXCeiyCXZAGOPRUyRxrC2Uh7dTkjRS3s5pO/rJnysDoRjea4ZGVEqZzppGsb4zy6/BTDs3EsNwqY3ktaWA7uOJzxWTlusMjRxleRFoOqI6ePee4NGMABcuS60VS8shnaZB+U6JdUyo3wYS3d3eJ1IXGsVJcBdp33CYPYSdxoGmM6LxIxTi22em3TSQ5eq2jp6f+9O8ThgMxkn0Cq26hoqnOY1wBzo4bp+SsLauAQ3ulqN/dZI1zCehxp9VBL5BURSMFU/fkLnBxHDkvT4HVK72Y+Zb2tC7TM5wcx5BDfdHNdQgdFp2ihkiaJJW4Lhlvouj3Y1AWqclfhkjo19SdAFb/ZhejcbIaKd+aihIZqc5j/KfuPgqm7vXB4LubBXP+F7TU5LiIpz3Mg5YdjB+YCIS9Gy8ELAQuwipO326FlJa7SxxBkkdUyAcw0Foz8XH5Kmgpt2yV/tu3VVEHEikijgx543z9XqEhNHNv0U1PQNaXt70+DOSmmkZT7NQhgjobNvgfemMqe6ayVpDN4eFrtMDX4qcBwtVXBO9oYZDuyFzQM/JV22j77ABOTw5qW3ujukFjpI6uUue1neNYfeazlnqcZ+Sw8jF3kvdmvBl6xfhPYats7A6J4II4goa4xO3mDz0Ve7P357HRxyvG7jkOCngqS+BkkHd4IB8edR8F5ebA8UqZ6OLMpx8ObtRVQS2rE7XMlJBjD2YOeqhMzu8rKQShrhk+8FLL/WGWF8O/A7OA4bp0GVDK0yOuVNDD4ngZxx1PL6LfxIpRMvKdkgfG7OAcYGE05gafP1W8IyWjfbhwGCFryR5zouikZWjUdoCcaJvUHLThzdQeifeM6ckw/jqrRDL9sdcLlaKOtBH40TXHHXGv1yhR3stq/aNmu5JyaadzMHkDh37lC0p+CKG2yqDWbW3ioP56yQD0DsD7LkgaJ6seZqyolJz3krnk+pymwCuhyXoBoytiMaJg6J6M4cM8FLKRPOzeyx3CufVVDQ6KlDSGke888PoD9FKNrX07bjDI5rS1u6yUEaFrjjH+rKV2ei3U9jjjpa2GWpkPeTN3sOa48sHXQaLO1DI5618L2Eh0Ya49DjQj6Ly803KRsxxSRFb1sbuvM9tlMbTqYsaLfobmaKkjhrqYh7Bj1XZt9QZqXu3HMsY3X+Z6rQvlEKiLLma4Wb5u9RyemlY+v2icG/XmjlYGNYxmTk9U9sTZxXVn8RqGEiR2QP0jHD7JNr2Ndca9neZjp85e4jXHNd2/bWWfZqnjorQ6KokhG62KJ28GY/U7/pW+Cj164/0yTcnK5nc2mtdKaT2tj2QSsGME4Eg6eqhUzeihd1vVfeKt1TX1DpHk+EA4awdGjkFtUN6rKYbsn48Y5POoHqun8aUVs5PKm9Ege3imSw8SEzDfKKXAkEkTj1GR9Fs78co34Xtc082nKXWS2gtMm3ZhXCljuMbiMF0bh64cP2CFFrRVexumwSN8Nzjyz/AFQuinQqK4cCHkHqlNA4p65xGC6VkHOOokZ8nEfskQx5w5x05BaTkh+lpu+8byQ3p1W2yONnuMGeIJ1wmmyYaMck66YGneWcjj44XNlDU0rnv8JOANcHif8Ahb1s2ouNK1kTntqImNG6JRqMcg4a9OOVyonD2XT33E5wtVpcQcYBB0B5p9IyVNEuTTtFlWK+QXmRrqOkdTVrMCYGXLJD5DH9FIDPC4/3l7YhnBEh3ceueCqSzXuez1b6mma15liLC1/DOmvwWb3frheJA+skbujgyNu63B5Hr8fNY8nBUp/XxGvHy3GPvpJtsNpjVOdbrVUBlIwYmkhfgTHy6t+58lBs64WQ87oawceJzlZYcDBwCOoW3HjUFSMs5uTti28l06OEOY6Q8NRgrnvkLy3RoH8owujROzSvzy4eac9CiLjiYDwAwM8E1vvhcHwvLT5Hil1RLYmNDsd4cE+SzURhkrWjgBhQvdjN+ium+wiaM744lo4oW1shaDdZK0NAxEI+XXe/ohP44h2Zztt6E022d5gcN1ratzs+TsOH3XEDgJHNB0acKwe2aiNLtgyo3SGVlMx+Rzc07p+gaq7kbuVj8cHDKqwofL90JEM2Ypm55ZH0TdQQWZB4punPhmH8o+6PwDZjwImDyWq7SQj/AKE9G/LQmJhqT1CaJkB4HPvHXyPmEkEFv/OUgtIGc4HNO00Mk7u6hY573cGtGSqASNDgHBWTniStuK2zGmkmc0s7s4cwgg5zjgU06Hu43Pd8EJp6FJ9diQ7GF1qQj2Rg0Bc/iuMDoF0KWQv7mLOWjJKmeiomzVOBq4GcgckJ+dwMDpSNc40XLqZi+tJZyOAFuTuIjZHzzk5XNrQy0+xK3iSgutTIDh8zI2n/ACtJP+5CknZNReybF0sjhh1U9859CcD6NCFQ6ON2424zbP0t0jbl1FPuvP8A63jH+4NVHVL8tDgCHtx8l6sv1shvNmrLbUf4dVC6MnpkaH4HVeT6qGejqZqOpBbNTvdFIzHuuBwU0DMOkDozzwcrNP8A+UfyfuFrN8LiDwIT8TvHj9QwmIciOPmlEBzXZOoBSIgTgAalJkLgTkga8kLYmrQmPxFzDz+/JOUM8tLUMnif3csbssOOY5Jh2WZdycMAhILicJtWqEiyqm50V4slVWxRsjqJA3vWc2OboR9dFCLg4Na1q17ZUSx1Dmxk4eMPHLHFJqnmSR2c8dEQj1TOc32mhLyAxh9U9Ry7sg9EzUYayMAflSYTuvHyRI6R0bFO4e0Fx6rejilrauGmp/FNM9sbB5k4H3XLjOBnPFWH2NWZ902s9ulbmnt0feZxxkdo0fLePwCllbL2t1HHQW+mo4f8OCJsbfQDCFsDghIsyqH7ddmjQ3iLaClaRBW4jqN0e7KBoT6tH+nzV8Lm7Q2alv1oqrZXNzDUM3SRxYeTh5g4KAPIshLif2Sw/wAQ8iuhf7JWWG71FruDMTwOxvBpw9p91w8iP6clzDo7BBVks2mHXJWJHZ1SGO001PRY3cZO98EUIWHaYOo6JpzSDodEoYPUFLa3eOucDUpk6HosQwH9bxr6JELO8eAsO33HUJY/AYXZ8bhhoVHL/NsRVEGTDTwCYDsHisE40J1WD1UM6xVKh1hO7wJI5BenOzfZv+zOzMNNK3FZOe+qTz3yBp8BgfBVV2M7Hm7XYX2ujJoaKT8BruEsw/ZvH1x0V/AYUs6JGUIQkMEIQgCIdoOx0e0tCyemDGXSlBMD3cHjiWO8j15H4rz3fYpRUPgqaP2aqp3FkrC0NOehGBr568V6yIyojtzsJQ7VQ980tpblG3EdSG53hya8cx9R9Ef2FHmJrjkcksHPBdjavZq57PVncXGlfDkndfxY/wDyu5/dcVitOyH4L3iE9DG4jfdkdBnCbZGXHJ0A6p2SUNGB4iOGFSRym2/EOjTJc7QLWnlLn5OoGjU2XudxPBJJPPghuwjCjPEqT7CbGVm1917iMOioYSDVVWNGD9Lerj9OPr09hOzS6bSvZV17ZKC15z3rm4kmHRgPL+Y6dMr0DZrRQ2S3w0Fsp2QU0Q8LG8zzJPMnmVDZ1SHbXb6W12+ChoYWw00DAyONvABbSEKSwQhCABCEIAEIQgDVuVuo7pSvpbjSw1NO8YdHKwOB+arK/wDYpbKpz5bFXy0L3aiKYd7H6DUOHzKEJgVttLsFd9nnuFVVUUrB+aN78n4Fv7qN0lFNWVAgjcwPJx4iQPshCpEUWBs/2P3W6RtmqrnRU0JwT3bXyux6ENCszZfsu2csL2VDoX3Craciasw8NPVreA+6EKWNIm4GFlCEigQhCABCEIA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CmAHUDASIAAhEBAxEB/8QAHAAAAQQDAQAAAAAAAAAAAAAAAAIDBgcBBAUI/8QAPRAAAQMDAQUFBgQDCAMAAAAAAQACAwQFESEGEjFBUQcTImFxFDKBkaGxI0JSwRVi0RYkM3KisuHwQ2OC/8QAGQEAAwEBAQAAAAAAAAAAAAAAAAECBAMF/8QAIhEAAgICAwADAAMAAAAAAAAAAAECEQMxBBIhEyJBFGFx/9oADAMBAAIRAxEAPwC8UIQgAQsFVV2hdpfs75bVs3KHSgls1a3BDD+lnU9Ty+wJuiY7U7a2fZsGOqmM1XjIpYcF/ln9I9VWF57UL7cC5tB3VviJ07poe/Hm4/sAoI58kr3SSuL3OJLnPdkuJPEnmnWjOjQnoi2zdq7tc65xNZX1U2T+eZxHyytdj5Wu3mPeD1BwVhrd33yB6pzdGMg/VKxnVt201/tpaaW7VYAPuyP7xp+DshTewdq0gcyK+0e806GophqPMtJ+3yVahpQBrjmlY9HpW3XKjulK2qt9QyeF3BzDnHkeh8itteb7HerhYa0VVtmLHZ8bD7kg6OCu/ZDaqj2mou8i/BqowO+p3HVp6jq3zTHZIUICEDBCEIAEIUb282mj2WsE1b4XVLz3VLGT78hGnwGCT6IAiPa3tw6ha+w2ibdqnt/vUzDrE0/kB5EjieQ8zpTTB56BE1RJUzST1D3STSOL3vcclxPElZi1VHN+sfZroh9SI8taNRzKZfIchrCddMY4p6kp53yu7iMuc0E8M4I8uCTqrBJsadMXZL5MnkA5YiqHbw3SRr8lcOztogrdn6d9yoqczPYCcR40PBNVOylnBOKJjcjGQsT5+OLpo1riTatMqY1M0cgw8kcceS6cM0c4Bbo7mF29pNlqakgL6MObg83EqJQPfTyu04HBJWnHkhmjcThOEscqZ1cA5GFsWu4VVor4a2gk7uaI6HkRzBHMFMxEyMDuqw+I8uKLpgeg9l79TbQ2mOtpvC73ZYicmN/MH7jyXYVB7C3+XZy8tllcTQz+CpaOQ5P9R9sq+2uD2hzSCCMgjmqTAyhCEwArzt2ubRG97UyU0LiaSgzDHg6Of+d3z0/+Vdu2t5/gGzFwuII72OIthHWR2jfqQvLeSSS4kk6kk5JTRLFtT0B8QB6rXCeiyCXZAGOPRUyRxrC2Uh7dTkjRS3s5pO/rJnysDoRjea4ZGVEqZzppGsb4zy6/BTDs3EsNwqY3ktaWA7uOJzxWTlusMjRxleRFoOqI6ePee4NGMABcuS60VS8shnaZB+U6JdUyo3wYS3d3eJ1IXGsVJcBdp33CYPYSdxoGmM6LxIxTi22em3TSQ5eq2jp6f+9O8ThgMxkn0Cq26hoqnOY1wBzo4bp+SsLauAQ3ulqN/dZI1zCehxp9VBL5BURSMFU/fkLnBxHDkvT4HVK72Y+Zb2tC7TM5wcx5BDfdHNdQgdFp2ihkiaJJW4Lhlvouj3Y1AWqclfhkjo19SdAFb/ZhejcbIaKd+aihIZqc5j/KfuPgqm7vXB4LubBXP+F7TU5LiIpz3Mg5YdjB+YCIS9Gy8ELAQuwipO326FlJa7SxxBkkdUyAcw0Foz8XH5Kmgpt2yV/tu3VVEHEikijgx543z9XqEhNHNv0U1PQNaXt70+DOSmmkZT7NQhgjobNvgfemMqe6ayVpDN4eFrtMDX4qcBwtVXBO9oYZDuyFzQM/JV22j77ABOTw5qW3ujukFjpI6uUue1neNYfeazlnqcZ+Sw8jF3kvdmvBl6xfhPYats7A6J4II4goa4xO3mDz0Ve7P357HRxyvG7jkOCngqS+BkkHd4IB8edR8F5ebA8UqZ6OLMpx8ObtRVQS2rE7XMlJBjD2YOeqhMzu8rKQShrhk+8FLL/WGWF8O/A7OA4bp0GVDK0yOuVNDD4ngZxx1PL6LfxIpRMvKdkgfG7OAcYGE05gafP1W8IyWjfbhwGCFryR5zouikZWjUdoCcaJvUHLThzdQeifeM6ckw/jqrRDL9sdcLlaKOtBH40TXHHXGv1yhR3stq/aNmu5JyaadzMHkDh37lC0p+CKG2yqDWbW3ioP56yQD0DsD7LkgaJ6seZqyolJz3krnk+pymwCuhyXoBoytiMaJg6J6M4cM8FLKRPOzeyx3CufVVDQ6KlDSGke888PoD9FKNrX07bjDI5rS1u6yUEaFrjjH+rKV2ei3U9jjjpa2GWpkPeTN3sOa48sHXQaLO1DI5618L2Eh0Ya49DjQj6Ly803KRsxxSRFb1sbuvM9tlMbTqYsaLfobmaKkjhrqYh7Bj1XZt9QZqXu3HMsY3X+Z6rQvlEKiLLma4Wb5u9RyemlY+v2icG/XmjlYGNYxmTk9U9sTZxXVn8RqGEiR2QP0jHD7JNr2Ndca9neZjp85e4jXHNd2/bWWfZqnjorQ6KokhG62KJ28GY/U7/pW+Cj164/0yTcnK5nc2mtdKaT2tj2QSsGME4Eg6eqhUzeihd1vVfeKt1TX1DpHk+EA4awdGjkFtUN6rKYbsn48Y5POoHqun8aUVs5PKm9Ege3imSw8SEzDfKKXAkEkTj1GR9Fs78co34Xtc082nKXWS2gtMm3ZhXCljuMbiMF0bh64cP2CFFrRVexumwSN8Nzjyz/AFQuinQqK4cCHkHqlNA4p65xGC6VkHOOokZ8nEfskQx5w5x05BaTkh+lpu+8byQ3p1W2yONnuMGeIJ1wmmyYaMck66YGneWcjj44XNlDU0rnv8JOANcHif8Ahb1s2ouNK1kTntqImNG6JRqMcg4a9OOVyonD2XT33E5wtVpcQcYBB0B5p9IyVNEuTTtFlWK+QXmRrqOkdTVrMCYGXLJD5DH9FIDPC4/3l7YhnBEh3ceueCqSzXuez1b6mma15liLC1/DOmvwWb3frheJA+skbujgyNu63B5Hr8fNY8nBUp/XxGvHy3GPvpJtsNpjVOdbrVUBlIwYmkhfgTHy6t+58lBs64WQ87oawceJzlZYcDBwCOoW3HjUFSMs5uTti28l06OEOY6Q8NRgrnvkLy3RoH8owujROzSvzy4eac9CiLjiYDwAwM8E1vvhcHwvLT5Hil1RLYmNDsd4cE+SzURhkrWjgBhQvdjN+ium+wiaM744lo4oW1shaDdZK0NAxEI+XXe/ohP44h2Zztt6E022d5gcN1ratzs+TsOH3XEDgJHNB0acKwe2aiNLtgyo3SGVlMx+Rzc07p+gaq7kbuVj8cHDKqwofL90JEM2Ypm55ZH0TdQQWZB4punPhmH8o+6PwDZjwImDyWq7SQj/AKE9G/LQmJhqT1CaJkB4HPvHXyPmEkEFv/OUgtIGc4HNO00Mk7u6hY573cGtGSqASNDgHBWTniStuK2zGmkmc0s7s4cwgg5zjgU06Hu43Pd8EJp6FJ9diQ7GF1qQj2Rg0Bc/iuMDoF0KWQv7mLOWjJKmeiomzVOBq4GcgckJ+dwMDpSNc40XLqZi+tJZyOAFuTuIjZHzzk5XNrQy0+xK3iSgutTIDh8zI2n/ACtJP+5CknZNReybF0sjhh1U9859CcD6NCFQ6ON2424zbP0t0jbl1FPuvP8A63jH+4NVHVL8tDgCHtx8l6sv1shvNmrLbUf4dVC6MnpkaH4HVeT6qGejqZqOpBbNTvdFIzHuuBwU0DMOkDozzwcrNP8A+UfyfuFrN8LiDwIT8TvHj9QwmIciOPmlEBzXZOoBSIgTgAalJkLgTkga8kLYmrQmPxFzDz+/JOUM8tLUMnif3csbssOOY5Jh2WZdycMAhILicJtWqEiyqm50V4slVWxRsjqJA3vWc2OboR9dFCLg4Na1q17ZUSx1Dmxk4eMPHLHFJqnmSR2c8dEQj1TOc32mhLyAxh9U9Ry7sg9EzUYayMAflSYTuvHyRI6R0bFO4e0Fx6rejilrauGmp/FNM9sbB5k4H3XLjOBnPFWH2NWZ902s9ulbmnt0feZxxkdo0fLePwCllbL2t1HHQW+mo4f8OCJsbfQDCFsDghIsyqH7ddmjQ3iLaClaRBW4jqN0e7KBoT6tH+nzV8Lm7Q2alv1oqrZXNzDUM3SRxYeTh5g4KAPIshLif2Sw/wAQ8iuhf7JWWG71FruDMTwOxvBpw9p91w8iP6clzDo7BBVks2mHXJWJHZ1SGO001PRY3cZO98EUIWHaYOo6JpzSDodEoYPUFLa3eOucDUpk6HosQwH9bxr6JELO8eAsO33HUJY/AYXZ8bhhoVHL/NsRVEGTDTwCYDsHisE40J1WD1UM6xVKh1hO7wJI5BenOzfZv+zOzMNNK3FZOe+qTz3yBp8BgfBVV2M7Hm7XYX2ujJoaKT8BruEsw/ZvH1x0V/AYUs6JGUIQkMEIQgCIdoOx0e0tCyemDGXSlBMD3cHjiWO8j15H4rz3fYpRUPgqaP2aqp3FkrC0NOehGBr568V6yIyojtzsJQ7VQ980tpblG3EdSG53hya8cx9R9Ef2FHmJrjkcksHPBdjavZq57PVncXGlfDkndfxY/wDyu5/dcVitOyH4L3iE9DG4jfdkdBnCbZGXHJ0A6p2SUNGB4iOGFSRym2/EOjTJc7QLWnlLn5OoGjU2XudxPBJJPPghuwjCjPEqT7CbGVm1917iMOioYSDVVWNGD9Lerj9OPr09hOzS6bSvZV17ZKC15z3rm4kmHRgPL+Y6dMr0DZrRQ2S3w0Fsp2QU0Q8LG8zzJPMnmVDZ1SHbXb6W12+ChoYWw00DAyONvABbSEKSwQhCABCEIAEIQgDVuVuo7pSvpbjSw1NO8YdHKwOB+arK/wDYpbKpz5bFXy0L3aiKYd7H6DUOHzKEJgVttLsFd9nnuFVVUUrB+aN78n4Fv7qN0lFNWVAgjcwPJx4iQPshCpEUWBs/2P3W6RtmqrnRU0JwT3bXyux6ENCszZfsu2csL2VDoX3Craciasw8NPVreA+6EKWNIm4GFlCEigQhCABCEIA/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BDAAkGBwgHBgkIBwgKCgkLDRYPDQwMDRsUFRAWIB0iIiAdHx8kKDQsJCYxJx8fLT0tMTU3Ojo6Iys/RD84QzQ5Ojf/2wBDAQoKCg0MDRoPDxo3JR8lNzc3Nzc3Nzc3Nzc3Nzc3Nzc3Nzc3Nzc3Nzc3Nzc3Nzc3Nzc3Nzc3Nzc3Nzc3Nzc3Nzf/wAARCACtAHEDASIAAhEBAxEB/8QAHAAAAQUBAQEAAAAAAAAAAAAABQACAwQGBwEI/8QAPxAAAgEDAgMGAwUFBwQDAAAAAQIDAAQRBSESMUEGEyJRYXEUgaEyQlKR0QcVI8HwM1NjkqKx4RZUcvFik9L/xAAZAQADAQEBAAAAAAAAAAAAAAACAwQBAAX/xAAmEQACAgICAgICAgMAAAAAAAAAAQIRAyESMQQTQVEiMiNhkeHw/9oADAMBAAIRAxEAPwDjJNLNMzvXtNAHZr0Gm16Kw4dvTlBNJACCWbGPTnU69wsWWdzL91VAwPcn9K42iPhI6dcV7g+VTRJd3jrHErysqhQAM4HIZ/WmSJNbOUlQqxG4YVqa6OoYBmvQlScOArHZWGQT/XpSABfhVsnOBxDGa2zhoQ08IakjYMNhnHOpeHNcYV8UsYqxwL1+lNCeI+VdRpFwmlU/B6Uq04C4r2vTzpUJgq9WvOlWLW2kuZkggXilY4AJxWN0ahLCQFeQFVYbetTvbmOTu3VQwxxcJzjI5e9KeOW3nMM2FljYgqGBAI9tqP6dfW+nOZWt4rmRyJ1kPiXiO5Vlxg9QQfcUuUqVjIwt1dA2wiZwVWTgJ2HCd9+Z+fKm32lzI/DEwkAJGM7gjn/7rseo9hNE7Q6Qup6HmxkkjEqrAvhLc8EbVjL/ALBdoQpvpLZZ0V2Hw8LkOF8wOW+AeeTSI+RFvuhjxuqoxml2D3d8sDOIwqs5YkYAAzkVZ117Ka4VNOQrFEvASR9r1B6j8vanXGk32kyq2o2U0aEnd1IFQSRRSXTRxEGNtl57Hpzp37S5WB1GqILWN+8UBMs4OOGiKxEDGxHmOR9ahtHNuYbhcAs3DvyyMfTcUUt+C5kbgTwgAA42bpyoubTBcdWUhAOHB5GmGArzFFJIeFsEb1BIuFxRqVgUUOD0pVY4falW2cZQnekDTeteiuMHrkuoHPIAzRG2t7eK4Rr6UCLJyFUsWx0wPM+tDQOLOBvVizguJ3xbWz3DqOIosZY458h7GgkFF0w1olhDqWsmESDuXOxdeE78sAZFdCtv2dzahqMXeQpa2S/20pxxSYwfAAeRwOYyN9zXLrW4lXVY3tGdZHkCrnYqScAA9Mcq+kOyCXf7shF8QCqgBOLPD6ZqDypzg1T7K8NOL0GdNsIdO0+O2tgFjjUKABjYUyY8LZFWJp44UzI6qvmTVCW5ikx3cinPI5515uR60PxreynqFpbX9u0N1EkqHpIuRXKe1vZOOymluLDCR8ABjPTluD7CupicfFGEnFZvtxGy2UjR5BK4pnj5pRkkjZ40zlM9nMLi7TK/w0Mg8IGeRBHuCP8AarfZ63cllUMGBJZehGPL8t6r3Ecq6Yt+5Cma57sKx/Cmck/IjHqK0PZ+MDT2ktXWI8aszMoIBAJJB9AOm+4r08uRqAjHjTltDLyAofFgnGcqfpQyaJipPQUYkaNwVhZnVGC8RGOJsYJx0z/OqctuZJQgOOIE7dNq3HPQE4U3QJwP/lSor8Mf8P8AzH9aVN9gv1nOtsdc5+lOUU3FXbC0e5iuJI0d+4jMjheiAgE+2StObpCUrdCht24AygeLYljgD/1ROJJYrJ3gim4CSFnUlVk4euc9Omx50KhYsx4pCoYYVm5D19q2ul6HcapZn96d98TNHi1mlDPxKAAqoCCRzG481x1qfLNRVt6KcOPm6RktOUy38bBnJDBzhSxz5j19a+l+zTzXGhWslwoWcwqZOEY3xXz7b6ffaR2g+EmR0eN88MThuHrnyJGfz6V9A9k5s2UcTIFKqBzJBBGxGag89puP0PwxagypNLDJFO+o3GIo9mPHwBR6HasJGbOXtBImia3qSrGQsuAHCDOMkMMkchn1rqdxpNql0b1IgZgDgknAPmBnAPrzrLdmuy8Omak8yxKW7wsJXYmRs8wSOnvn+dTwcIJ29jbcuui/PY3sUCT3U0TyxDxtGpUHHXHTasRqN9q/a5XGmwrZ6fET3lxM+OI9cCusXkXHbXCNv3i43/KuO6dpEOpdn2011VrzTrtnk7tlViN9vFyG3MdNq3BGKbkznJyjpGc1SA2ujtZPP30aXqSJINyCVcEH6GrOhXEjWHcliUeXum8R8S4JwB06VX7Q2d3p1tptjMpKM0txuMn7o3/M/nRPRY7m5WNYI4kikOfsgsoxg54jsSBnA9Oh3vbXCxaVT0HdJsEQ/ES5duBmf/xGdj69PlVC5t5VxiEKJWPvjI/StNBapFBA1xw42Xh5ld9ifTf/AHpiQCd8IV4UYEAeRHl75qeM6dmySZQ+Ek/7Oy/JaVaHuT+P/UtKi9pnE+cOtGez+t3GhStPZ4WZhs+MkehHIg0G61Ih/o16soqSpnnRk4u0W7u7uLubimdijHYE4UZ8hyFdS7NawdZ7P2NrYSqus2qlWUhS3CowrKD1I4Tn0PseVqGkiIOMHBXC7rvj5dataLqVxomqW2oQKBLC5bGccQ5EZ8qnzYlONLtdFGHK8c7fT7NV2g+P0a8to9TixdRNtIr/AGo2PEWwBgk5IOc7g10Xsn2oglQwvkd0FHeEYDDzzXKu2HaM9pb8XECzpEIwXjc/ezvgDpVjSb5JhDbCQow8APDjh5ZPmfngbAVJl8dyxpyVMrhlTm1ejv8AJdCdB3Z2Izz5ioo5FhfnuTyrO9lb2Ge2EEExleJQG4juOn8q0SWyNniPEfyxXkyU+Q/jGKH2Wo2moSzQ291DM0TFZFVgShHQiuQ9rBJoXbqR9KkC/FcLyoRxYYnGcdOWa6vNpsaWzm3SG3nVT3EgUFgx678/auTppN3Zdrp7PVLl7lpSJoZ3x/FbyOOTDcVbhpW39f8Af4Fxq9E/bZO8v+z8MjsOO3lMhZgM5ZeZ+Rq1wJbuYrZBFE4PhU7A9T6/+6G9qboz9pghP8O3SOOMk4IwOInHlk7+3rRCBo2ikeQ+Jvs4HMeVErWOIM3+TDtqiT2jyFifCQ3PBOfp0+lSiDiuIlHAkRRi+W6Y5f15mqugIeJo1LBZMYydwPb1NFbm2714zMI/H9rffbh5D09KBPYKLPAP8P8Ay/8ANKou4g/v3/8AuX9aVFZp80V6Bmm09K9w8sswDG3FgHY460WaBL4lIY+ABVAxvvgA/XehtonEwrq/7LOzXxU375u0U2dqCyqwzxuOX5c/yqfNkUNlGKN9mS7W9mZtIh0xyndA2aLIeHhbj3JyPPP9bVn7dpoZUd8BgM79egzX0J2y0iHUNOVZgS/Bvg4JOOtcb7TdkLvS07xMvHjko5A1Ng8iMlxm9jp4mvygWexnaK6steto1jRY7hwsqDfizyb33rtNy0E0fBdO6LzUxyFCD5gjfNfN2kSzWOrW0mCvdSA7YGT7+Vd10nWtH1orHcgRXCjeKXY/Lz+VT+dicZKUR3jT5J2Vtc1DRrOxmj+OvWuHQgyRzOXwBuSNwAPQVjtFihS4iaLUZJ0/tsSNxd0BzPEeX9cq2HaW/wBD0ixcJBAMg5yoLMPc1ynUb+3is5FtS0D3rqWiQY4Yt8jHqcVmCMsipFGWfCKb/wBhWzuPjtTuJgDmVmkKt4t87AAnAGOvtWjZu6iCAhmIAOOntWO7PFzdZBkLuu7AY4ffl0FbGVVdVYqVAO4Xny2/r1os6qVCOVwTDOlz4ZGIC5OSQfLYUYIVXJWfGAOF8bHO+d+dZoagv8GOLcCPGB9duvKpodS8UaK78aPjZfDjz8/l7UlJmJhXuIf7yT+vnSqD4wfiP+Q/rSraYR875pykCmVat4gAGlAwRkZ5kZ6V7jZ5SQT0K3WeZpJAxhgTjfG3F5KPevoiYWfZDsTi8mSMmMmVjyMhG4A5kdB6AVzXRNFltNEgu7ph3hmikdBvwRqwOAPYb1a/a9PeazqtlY2oeUuwMMEJ4mlVuTDpjAqGVZZcX0VbhFNBntP2xiuLCKe1Zre2ndYYpLiFlLZx48fhx8/Ss5q3aG9tpGR76K4kAGbQwGOVPIrv4138878udZPUbqWzh0+2uRwNbHiki4z3oIbJzsF6Z2/POar6oypFHcR6tZ3BcLI1vG8nGjEg435EE9G6fKnx8XEl0J98/sKXN3petszpZMJVjaR3j+zgY4iw5j8vXkCaD3FvdPPD8F30/FgRBQWLE7ADz+VDUvp4LoXNvcPHcKeISxnB4vP6mtLpXaO2hvLea50xnEYHei0n7njyMseDBG+/LAovWo/qb7W+yLVtC7T6bbLdapbXECNshfhZznkBjOD9aDT2pgnKSP3pOfGATxeRGenrXTG1x+1c0Nna6QbWzhi/go2CuW5k4JHUk7ZPU1T7Z2EUDRrGowg8WFwSf6ztSll4y4tBceSss9j7K3bRTInECgCshOfPfO1RXtyguS7uUBP2hmh/Z+5uYYbu3t1LyyRDKKRt4h9cUNnu5JboxFJGkDEFFXcH2qJY28sm2XZa4rivg0SyBnURMOBseMn6f71NFOlvcSo0yqSueFgcjnxEH8vzrOM1/ar30dvJwqPs4ycDfJHPFRx36TuGklPCMDgz9nbB5/OnLEI5Vo2/xsP4j9aVZr94D+8/1j/9UqD1B8jmZo3oNzaRarDdaisjwwMCIIlyTjlz24RQYgVpOztqHs7yYjJCYHptXpZaUdkGO+Wjbax2ptbuzWWzmiIkyrDk8bY8vrVJ+0KrbwXVnHEdRtIzEDPGOTPxEKxI4QBkcWPvY22NFYoLQaNYR2VnDGk5UswXfPXfntg0Aubb933xuZXZ1SCaYwE4V1CnCHzB4hnrjNS4uN0kNnyBVvZ2t4O+1qed7plWZw0wDCInwhRjxMwySxwAN8Emq2q6pYx2NtFptgttIGPGpOS6cKgcXmScmhUkrPHO5PFJKxMhx0BBP5k/SvI7J3uIIgQZpTlhj7AO+/y3qyhBCP7QSTKSgOMKcHbpU8U7yQsndwoDLxiXgywJxsDzxjO3r7YnjhWeW5iSVCixlUI2ViGB2xtvgn12q/EY7safawOWmd3luCG2DNgAe4C78+fOt18mM1/ZDV4LaCGCGRjKNmdz1OevuKsdoZF4wYVWabOeOQnDNzyBzxWj0y0sLLRxFPHAOMY4sc+u5P8AtWMmism1AoYA8cufThH8sV5rlGU20WY4tRVkGnQ3ekJd3EynilXCsORIIP8AKm3Paa5vmf4dSjv/AGrj7x5VpdJ083Ons1pwtaqxHDKPDIuDuPwn2rF3DpaStFbsPiixGUPhA8yfSugozk21sa5SjFJPRMJLdZS95M8kwwxAPhT/AMjv+XWidhpdtrSfEiL+Gmz5yGI2B5epzuaykK/ETS5IlSM8RBb7RzjPrWo03URZzW9x3jIsKd05Tcq33WIHMEYB9jz5U3JBpaAhK+wr/wBI6d+P/Uf0pVY/6wi/7W2/M0qRWUb+BxY5xWm7MzD4WeMn3HmCCP0rPOARjyq1ps7QsSpwMEe9elkVo86DpnWOyUi3mi2gBJkt2ZGwPQgVmu2UPeMIwwEjRsi7feBDAe54cD3oz+zG6jksrtWGGEhKn60C/aPcKuoMiEqytnK7HPpUOPWZooyfomY55VMsShCFjH2SeZ9fc/7VJPJcyxPczOT8RKeJiSC55k+1SrA9xqIMCreTTMGSNQfEx3IIGMb7Vf1S3mknkiuY0W8sl4JIZJFVEUcgi7Z65HPlV17omS1YFgfEijHEpbdfM/0a3PYzQisscswBZzzxvWY0G37+6YvBxovDnbBXfAP54Hz5103QUZbpNjwoABtjekeRkcVxQzHFN2ybtrqS2FqsUSqVC8Kjz9axlu0t1MYWkIeTBlYeX4R7/pVrtrqPxOrJH4SqAADzp+nW0dlaGSSQFmGXb9KmguML+WULbC2papHpWhyxKpjXHBEobJc9eW2BXO4rjL3NxKoZigUMPuZ/ntRLXppLte8LBIE2XIxk+QoQ8qPY28EAIk4mZ9uZzgZ+WKowY1FX9i8s7dF3RL+C0mkN3D38UiFeDi4fnn0NKS9yO642eFW4kB5rnp7UKX+CTxnxA8vWn9+dsnpgelO4q7FxnoK8Vr+KlQvP+IKVdQXMovyr2JiuCKYxr1TtTGIN72Du0sreWaQkBsnIFBe0Mx1XXwicTmVkjG2TxMQB8+dVbK/Nrp5QHBBp2i5l1+xLh2JuI3bgBLZLDG3mP1qVQ4ylMock4xido7C9j9O0+CWWa1C6hCoWQPvjwbkeQJ3of2j7GMLW71qylSHU3uWuFdmCiJeNjkkkADB357DYGtzd3kItY7meJ43GEeWEgkgkAAjnvkncbb0I/aBdJHpEsQU91GmQg4eEkY3ZjyA23zucDflUayu7sdwvRyns7GNR12R4reCIWz/xpIweF9+fiy2T6mtY+oRWsc9w2EjjUnA6f80K7EW6WegSzsP4txKSrH73v6dflQPtVqou5xp6TgQqMyuvP/nenS/kyUvgCMeMbBtky6heS3lwxVSenSr8solKK8gO44IFPifyz5D3oD8QsUUbxqoZRjHPfzqJr6QcRL5yMHzbzyap9di+dFvX7prmcl3jdl8I4BiNAPuoP59TVMcS6WjgLgFu8AOGLZ8OfTBOOlVHkaV/FjPU07izlWYhSNj50xKlQDdsZH4zxEe+TipxGhfCnKLk8sZpkY4R9nORsM5qaeQqQyZIwFbfka69mJHndwfh+gpVFxn8P0pVxuisV3r3hxtUroAaRUUYA1PEVQkAEgZPSiOlXEen67Hc5ZVhnyrRPw4AbofKqAGDU9sTE5mjOHjIKHHI+dBJWqCi6dncIO1gEFxeAK10ZIykaJiRyVcqG5+RIzyGCcCsZ247QjVNGjh75pLmWcido8CPI6Z6gbgcs7nrQKw1i5jjDFmZ17w8ZPiPGAGyeZ2B5+dUb9SUILNwwlY41zsPCMn3NRw8eMZL+ip5W0wnea93enwwwnConhxnb0rKuXmkZmJ8R39aefGVUnmcVJJH3Ezxg5wxGcVVCCj0Tyk5EEp2CjlTMbVI43puKYAMA3r1gWI6YpwWpY0BYZNZRpGPHkgANj5U+MtIeAg5JyR0qx4SgJQHA2+v6V6jDj2UAgbEV1HC4h5L+VKq/GaVdRp//9k="/>
          <p:cNvSpPr>
            <a:spLocks noChangeAspect="1" noChangeArrowheads="1"/>
          </p:cNvSpPr>
          <p:nvPr/>
        </p:nvSpPr>
        <p:spPr bwMode="auto">
          <a:xfrm>
            <a:off x="63500" y="-1277938"/>
            <a:ext cx="173355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оля\Pictures\т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513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3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una1029.startdedicated.com/preview/658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2" y="476672"/>
            <a:ext cx="787287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69847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ПОСЛАНИЕ К </a:t>
            </a:r>
            <a:r>
              <a:rPr lang="ru-RU" sz="3200" b="1" dirty="0" smtClean="0">
                <a:hlinkClick r:id="rId2" action="ppaction://hlinkfile"/>
              </a:rPr>
              <a:t>ЮДИНУ</a:t>
            </a:r>
            <a:endParaRPr lang="ru-RU" sz="3200" b="1" dirty="0" smtClean="0"/>
          </a:p>
          <a:p>
            <a:endParaRPr lang="ru-RU" sz="3200" b="1" dirty="0"/>
          </a:p>
          <a:p>
            <a:r>
              <a:rPr lang="ru-RU" sz="3200" dirty="0"/>
              <a:t>Ты хочешь, милый друг, узнать</a:t>
            </a:r>
            <a:br>
              <a:rPr lang="ru-RU" sz="3200" dirty="0"/>
            </a:br>
            <a:r>
              <a:rPr lang="ru-RU" sz="3200" dirty="0"/>
              <a:t>Мои мечты, желанья, цели</a:t>
            </a:r>
            <a:br>
              <a:rPr lang="ru-RU" sz="3200" dirty="0"/>
            </a:br>
            <a:r>
              <a:rPr lang="ru-RU" sz="3200" dirty="0"/>
              <a:t>И тихий глас простой свирели</a:t>
            </a:r>
            <a:br>
              <a:rPr lang="ru-RU" sz="3200" dirty="0"/>
            </a:br>
            <a:r>
              <a:rPr lang="ru-RU" sz="3200" dirty="0"/>
              <a:t>С улыбкой дружества внимать.</a:t>
            </a:r>
            <a:br>
              <a:rPr lang="ru-RU" sz="3200" dirty="0"/>
            </a:br>
            <a:r>
              <a:rPr lang="ru-RU" sz="3200" dirty="0"/>
              <a:t>Но можно ль резвому поэту,</a:t>
            </a:r>
            <a:br>
              <a:rPr lang="ru-RU" sz="3200" dirty="0"/>
            </a:br>
            <a:r>
              <a:rPr lang="ru-RU" sz="3200" dirty="0"/>
              <a:t>Невольнику мечты младой,</a:t>
            </a:r>
            <a:br>
              <a:rPr lang="ru-RU" sz="3200" dirty="0"/>
            </a:br>
            <a:r>
              <a:rPr lang="ru-RU" sz="3200" dirty="0"/>
              <a:t>В картине быстрой и живой</a:t>
            </a:r>
            <a:br>
              <a:rPr lang="ru-RU" sz="3200" dirty="0"/>
            </a:br>
            <a:r>
              <a:rPr lang="ru-RU" sz="3200" dirty="0"/>
              <a:t>Изобразить в порядке свету</a:t>
            </a:r>
            <a:br>
              <a:rPr lang="ru-RU" sz="3200" dirty="0"/>
            </a:br>
            <a:r>
              <a:rPr lang="ru-RU" sz="3200" dirty="0"/>
              <a:t>Все то, что в юности златой</a:t>
            </a:r>
            <a:br>
              <a:rPr lang="ru-RU" sz="3200" dirty="0"/>
            </a:br>
            <a:r>
              <a:rPr lang="ru-RU" sz="3200" dirty="0"/>
              <a:t>Воображение мне кажет?</a:t>
            </a:r>
          </a:p>
        </p:txBody>
      </p:sp>
    </p:spTree>
    <p:extLst>
      <p:ext uri="{BB962C8B-B14F-4D97-AF65-F5344CB8AC3E}">
        <p14:creationId xmlns:p14="http://schemas.microsoft.com/office/powerpoint/2010/main" val="35985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f/ff/A.S.Pushkin.jpg/220px-A.S.Pushk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91" y="1151403"/>
            <a:ext cx="3323036" cy="44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45527" y="116632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И. И. ПУЩИНУ</a:t>
            </a:r>
          </a:p>
          <a:p>
            <a:r>
              <a:rPr lang="ru-RU" sz="2800" dirty="0"/>
              <a:t>Мой первый друг, мой друг бесценный!</a:t>
            </a:r>
            <a:br>
              <a:rPr lang="ru-RU" sz="2800" dirty="0"/>
            </a:br>
            <a:r>
              <a:rPr lang="ru-RU" sz="2800" dirty="0"/>
              <a:t>И я судьбу благословил,</a:t>
            </a:r>
            <a:br>
              <a:rPr lang="ru-RU" sz="2800" dirty="0"/>
            </a:br>
            <a:r>
              <a:rPr lang="ru-RU" sz="2800" dirty="0"/>
              <a:t>Когда мой двор уединенный,</a:t>
            </a:r>
            <a:br>
              <a:rPr lang="ru-RU" sz="2800" dirty="0"/>
            </a:br>
            <a:r>
              <a:rPr lang="ru-RU" sz="2800" dirty="0"/>
              <a:t>Печальным снегом занесенный,</a:t>
            </a:r>
            <a:br>
              <a:rPr lang="ru-RU" sz="2800" dirty="0"/>
            </a:br>
            <a:r>
              <a:rPr lang="ru-RU" sz="2800" dirty="0"/>
              <a:t>Твой колокольчик огласил.</a:t>
            </a:r>
          </a:p>
          <a:p>
            <a:r>
              <a:rPr lang="ru-RU" sz="2800" dirty="0"/>
              <a:t>Молю святое провиденье:</a:t>
            </a:r>
            <a:br>
              <a:rPr lang="ru-RU" sz="2800" dirty="0"/>
            </a:br>
            <a:r>
              <a:rPr lang="ru-RU" sz="2800" dirty="0"/>
              <a:t>Да голос мой душе твоей</a:t>
            </a:r>
            <a:br>
              <a:rPr lang="ru-RU" sz="2800" dirty="0"/>
            </a:br>
            <a:r>
              <a:rPr lang="ru-RU" sz="2800" dirty="0"/>
              <a:t>Дарует то же утешенье,</a:t>
            </a:r>
            <a:br>
              <a:rPr lang="ru-RU" sz="2800" dirty="0"/>
            </a:br>
            <a:r>
              <a:rPr lang="ru-RU" sz="2800" dirty="0"/>
              <a:t>Да озарит он заточенье</a:t>
            </a:r>
            <a:br>
              <a:rPr lang="ru-RU" sz="2800" dirty="0"/>
            </a:br>
            <a:r>
              <a:rPr lang="ru-RU" sz="2800" dirty="0"/>
              <a:t>Лучом лицейских ясных дней!</a:t>
            </a:r>
          </a:p>
        </p:txBody>
      </p:sp>
    </p:spTree>
    <p:extLst>
      <p:ext uri="{BB962C8B-B14F-4D97-AF65-F5344CB8AC3E}">
        <p14:creationId xmlns:p14="http://schemas.microsoft.com/office/powerpoint/2010/main" val="117579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una1029.startdedicated.com/preview/658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0" y="350150"/>
            <a:ext cx="7657528" cy="574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6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оля\Pictures\осен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00" y="2358561"/>
            <a:ext cx="7146608" cy="416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5241" y="620688"/>
            <a:ext cx="68135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Любимое время года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Пушкина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95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TExQWFRUWGBwYGRgYGBwfHxwbIh4bHh4YHiAZHSYiGBsjGxwaIDEgIygpLCwsHh4xNTAqNSYrLCkBCQoKDgwOGg8PGjYkHiIsMDIqLDQ0NCwsMjQsLCwsNDUsMCwsLCwyLCwsLCwvLCosNCwsLCwsLCwsLCwsNCwsNP/AABEIAMcA/gMBIgACEQEDEQH/xAAcAAACAgMBAQAAAAAAAAAAAAAEBQMGAAIHAQj/xABEEAACAQIEBAQDBgUCBAQHAQABAhEDIQAEEjEFIkFRBhNhcTKBkQcUQqGx8CNSYsHR4fEVJTOyFkNygiRTg5Kis8IX/8QAGgEAAgMBAQAAAAAAAAAAAAAAAgMAAQQFBv/EADIRAAEEAQIDBwQBBAMBAAAAAAEAAgMRIRIxQVHwBBMiYXGBsZGhwdEyFDPh8SNCUiT/2gAMAwEAAhEDEQA/ADPH/jfO5bPVKVCsFRdHKUQxKqZkqTuTvhUPtQz2k/xBO1kS1wJ+G+NvtKAHEap7+WP/AMFvirUaY1HqZgE7994jt8xjjANLdlvDRSub+POICD5hgwfgp33/AKLTB6zY4yp414ho1/eUQbyaaXF/6dthOAM1xtVy/l1qa6xfzNRuh/pixvv/AJOA81URqWj4wYgJe9iL9Ld8IBOMJmhqf8Q+0DN0lYeerMAT8Cb9oC4JTx5mjTp1FqghrEaUmepgDbf6HFc4XkQ6lXBGqRMfIi49jOCKOTWlSVUhtPJri2rqI7jfAuLRjirDByVrPi+uJBrQYH4F+sab7fLGuV8UZllLDMatLaSPLpjoCOnriv5HK6oFRuc3Jtv3FoB2wZTcogpFQWbawsJ9ZPYx3vacZS6sA5Te7aclqsA8S5ltnG8QUXtfpbt74Lo+IKwcq9SDOxVbD3AuP8YpRqsjFmd0sI5bT9bD16e2GmW4otSVDAGbE9o2Bme9x6YW7XWCr0MvZWjMcYrgiHESOVVUk22JOwkzNsB1OMZ1KbOrJVeRFMqqlRNiQJJBi97ThScgKillGhQwK3J1EbSD8J6jT/fBdGmSKkugZpGlU5dgCrAdJBMjabGcC15H/ZUY21sgqn2iu1ZaK1fJuxL1lTsToIC9GGmRcg7A7bnx/mXopUmlTOhmn4g8FgQAASriFABIuw3kQsy3Cop1KIqUX1PSOki9TmY6QPjQiGidRIgmxOI/u6lBrqUWp6XgulPcsVNTWuxQgAb/AAgkw2N+pqRoHJMOEeNM/WLqrKXUhlpvShmQGGYFegNoIBv6Yc5ri+cSCMzSY6QShpj05QV+Jo9h9cVL701QKyurQNAqVGI1BSDpCk7gAmxkwJ2wy/4NVLFggblIVgRfl7kDSdrHGeWSjvSa2NvFM834trJUCis2nWNRNNJFpKMsArEjmm+CeKeI8yihdWgsYFUKrLO4JB2B7e+KlWoVlUvmKbU0Mam+u41QJmJNpJ9MNuA5l3UolVa1NgSupYKwSCLkali+8+nTCpC/+TTt10CiDGck1Hiuui/xGBeIhAoE9xMyD0wCPHFV6pprUZWA+EiiZje0TM9vphfnctSKhXrmmdOpWQAFpN1sIm23T0xqnDKGkKinWV03gl7XBDAxaDqi0xOAbJjJKMxtvACc0/FWZ0htRYCZ5aYB97SAO47HAuX8dZkavOlTq+EIphd51ReenW2F9BvLqMWpBigEKA0mxiwsffr1nEOZ4xUQB/KSgDuCwO5/CkRc3km2LDnnA+a/P4VmNnJPeFeJ81WLO2Zp001AqAiklSBYEjvPTA/F/H9anUApOagPTywR68w6x8sIMuhFfWSpY3ZgRqMWsCsCLDaL/LHvHuJ1ajhafnBY2kQbRsqj8yb9MMbrMgziudf7QmNoGyI//wBB4h51UFtKgKUU00EHqLiTacEZfxhxBjpFUajsNNMmLdlt8774RZTgtWTULqQIb/qAgx/MJtAtt3FsN2zlIUy1KpTVxEARY9on39MNklo0zKFkTCMhWXLeJczqK1KgkAGygDeCZI6f3xPV8Q13R/IqI7CxI02PoAOb92wip8QqIFaoEqUyAde+oeouAY6g/Lv7wzhxYtURirHohAmdrEfkD7DHPMjh4nO++E0xt/8AITitx7N01kkEEC+jYkf0qdvXENLxfUAXXVifxFBH1CwPniAS51DMIr6SCoue+0/Fv9SPcjhlJ9Gkgut4A5SQe4N/7YF07g2yT9aU7tnII6rxmu06KwWBuyKb/IfPDvgWbeopNRlY2+EW29hIxQ+K8W8xSqBl0bhqZn6giPy974sv2f5t6lF2YGNXKSZJF5ud74f2bvS4Fxxy9kidrQw0FR/tJpD785NydNv/AGKNsJclk1dqdNpVnqwzNsFAYsT3IgH6jFk8d5IvnqhCk2W5MCyCR8/31xV6OaerUKH8KltXqQEPzIEY6YOPRCP4hWjifgyj931+ahLDWVK2I3CjTcGCB03vEYrPDss1FqmgTTiRe4bqo7gevpvh1T/hoKeqY7mASIJ/XCfiNGpU1vQk6rQOnTUewAwlkhdbScJhZpzxTjhecFmAkWJn1E3n5jAeRqUhyLcCqzFQCRJ2Jk7xIgYmoBqNMKyAtABJJg9ve3XE2Q4imtlqIJMGSbTA5ZsWmxt/bAbaq2Rb0taQplwb2sB0t/bD3KlSCSzCBtaCNrjoRIwrpZf+IxJULuvUmLxuIFzcm1sMeHsqzYloJJ7lrm/Tp+7YzyEFGF7QQHS6hWAMaRDat7Xt9fnOI62Rp1G1wE1EDRuBYKAD/bcfIYKy+WQQBZrllnb6R3xNRSbAwZ3Bv1sJ6/6YX3hGApQJtJeMUmlaWrQOWwkwf5n0mwFoi5kk9cSU+GqDUV6ieTEEEkmTubWUxPKI3GGNXKJTapUXy3bUNQaJnoJ/B09z8sKs7l3rnzaStpMSASrBiCpXluR1Jt1wbXXQ4KigszUyoqGnNVCzaUeSxaPhdWgQJsQ5IBAgxJA9LgS0yD5auvMVD1BcEWYon/SkgGJM2AkYziGRfUqMtFtAMhCulgD+EAmG3kgA3O98GZTML5XL5gGrSRaGQdVO5M9TbpjYX6W+EpQbZylVVVg3Xy9UpTpnlQG6uBc61seu0G2+/CuJEMNFVkUNcrYsTYBptpB6QcGUsu1WuaopqA1UBUYaR0BAAYWggTAje2BMxk2FfnlFQwzE6lZgZB5Z0woA3PfBamuBBU0kFE0mqGs71Mwzabc3wmR8JWNJESPzw5q0aRYKwq0gwhSt6YPWxHIZgxgD7pQYuKRqvrILkXBgmFjSI3me3vh9SzNUolJVK1SQAoZTCgWY9RtjBK6yK/SeG0F5U4UlCrT01JETpZAXIG5FyFUSOY+uFvHs7pq+b8SxCKJmepsNpPQ/4wfTr+WKhGkuQGJYkEkAgDvBFo9emKzR4799o6hTC1AxCKpNh1JG0yTB9p2wMbHPOo7DB91RNeqIyiLTQ1jrpeYw0tqgEwdrHSO5gxtOB6+RLOs1WqXLQam5gCSImB/fBvFapakGzfluEEaCygarXEAybenT1x7lsjQNN6hqZRbWIGuJJJDbEc3brOHNcQNXH6j24qE815xGo6LT0stKkGAdtSsArLpqGSJ0ltBPXebi4tTMpTDvKSG1alaV0iTAB3Pb6dsS8Oq6g7ZhaWYRgw1KBfpqDLsp/lMEHAOeo06lLRRzVKjTaUC1FFrwFDKTbfcYa2idJ55PD9oDjKP4XxDLVaIOhUQknkNwZAkzdbnc98THPU6T1UpZbmpqCChVw2sEoQYlhE26Qe2JOBqaCCiyrX8kRTuCrndpiVRdREs0mE2kyFlFzQNWsRWoPUcqFCjQEUEIpA5Wk9CLTI64vu4yTRvlnooNTsYU2ap5kPoqVNFFnAKijTYFidkMX/8AUY9YvgNvD9UVgRpGmY0MZN/igm3p/bBdHiOYrO7axTCwqnQVphoE6yNWk3MMRExBGGD5vLCotSqeYDkUoFGkCeaJDmQeaYIg+mIXPYOHsOvurFEoPh+WzVZHFMlACdTuhGoDoIW7CYEd/fHnCOKVQ7Ui7yhAIM6o7gkSGHz9Jxt4j8VtGmiyOCgLG/wNI5YsTEn0t1OEfC8xp0kqSurVqjlvbaL9+4wLYnPYXOaADsOKvVTqtXrM5SsQdJqmSOi3P8zbARtbttfFg8GZesoqit3UKZmQAb9hPbHPqnG6rFTRBHTeY9wYkkj0xfPAuYLiqSzE8hg7CdWw6TH6YT2eJ0bhqr8oZzbDSrHjakDnKtxq5Iki3KNvU9sVzyYrgExyEsTs0MCAJNoP6YYfaQ6rn6hJ6J6fgH7nCFSprKWblKz+Yt9f1xt0HJvGVTD4R7Jk1UuSQNSxymBNul95PbAXHeJVKGXARRT1MJI3v0ttgx2YiAuwkEfW3bfCHidYCkSwNSWFz6z2O+KhZbhYxeyOQ0Cn3BOKtVpyyrzcszF/nN/9LYK4hw/VVLalY6UCgm66d2mOo7b2xWcvlVCKwch9MQQLnqIHXscMatRxWQdfI1agxiL7g26+/wCWCdGA8lmEIdYAKYZHLVEYU3Aa8zuPz3HpbDnNViAE0mDbUoi9rWMrBuJ/TFXo13SQXnT67dTE/wBsEpxkoAT8Q2A/FNgp7C/ywl8RcbRh1BWVaMOKimSJB7nrA+Rw4BFtNiR2mB3Pbtin8NzlWqzHUCkgA/Cb7afW364Zf8QQaTJZzKjpvMagfUH3nGOSIgpgNhEV801WrpVAoNwYklgCBPpPXGtHJGk7uzPOglws829vQid8ScMpPIJI1huexBO8CLWIwVncwrnyysOTIJPLa4v+YEe+F2QdIV4VYzWWlXJ1IwJUQrMFGq0NaLd/yjAKMAwHmSFFjeGabABvhneItf1w94rmmaUpEglyWSJAANvh21GTAueo3wFnMnUamulVMgioSIuPwiNwBN/bscbGvxTuPXJBWbSelnwpJFXnBJJ1Bj6ACJ9DO9rYYcY42ypdW1NBdlWYkCTH4TEXIxvw/wAOrrlGsGJE2AF//uPX1PoMN04csstRnq+ZCh5j31KLRAFpIEYt8kWocaUAdSrPBPFFc03MnWjhbcr3FmbcwbC83Fj0xY+G8CqVKiZit/BCwbtzkCZB7k2OokMLb7Y3peFEVzmFANawBIhQLWCgz3gT9MA8fzNehUpM2v7vUBmoVBVbxNwTIkETbbA962V5EAHmh0kDxlO67UFf/oBm28z4iYi89O04Q56oKJDLSCqy8hpDU1zdmIgBbk9dp6YhzHHglKoEzAqF1hY5CoMyxJIABJFzhTw/wmzEeXXkIQqstQnTa4hVIUX6nFxRAW6Q/P563VuNYaEXVzVVkVGQwjQzgyb7EsZIMEDfc+kYZ8K4G7jWrU6WxhhLsvQnqFPSe/tgU0Xh6BXRTqXd3C8yiRqQqQ5JvbTJOKy/EqaVy6VWDAghja8mS0gQfT/OHiPvAQz9jr4QF5burNxbI1qbhDWpKrDngkCOhYGO4HrPtihcdoiiXokguHDAqbFSJ/X9nD3KZ1atF9Ta2GpmdgSYM7kAkA2F5A9MT5Hwbl82i1RnNJ+EqUuImwlxq6Xj/GNMLh2fMpwPLj7JMn/IPDupaeZWitJlY0iFBYBZB5QRBJi4v6yeowZl+LZlqNHX5b+ZADM09L6gDZidQAgXB+WmSfKHTSqUfN1B+ZdcogNmOkzpJi8W2vgjNqKcxXFQIxFMLfl0gxpA0nlJ/iL1B1dsIc1pNFueZ6+UwOcOKZcCqVXp+cr0qXlkEqUcm8LFQbGjpHxEErJ98A1uHUqdchP49Bm1DyVsouIXUWJC3JABi2+w2GZZ6SlA1EUkQ02JOpl2NOTypvq9ZsMHcNzNJHqOWdnBLksbFD+JYG51GY6gxgS7TdD2Uok2q/XylMMBrCU2ZkYgGVmCCZto8xbHoCemBsmxKGlLDQSpZZi0wfSRBB9cHcZ/ilzTWabiR2EAEQOgDXja/pGFPDc3NVyWILqDc/isLiwgAG+Ht8TL66/SqqcjqLst1a5Atpsb2t1ncke2OjfZpmC61i1mGgEb3hjP5/u2KlluHIARynlIQt0FriDv0B6ScXH7NaWmlVveVt2jUOp7fpjM2RrnYRTNIjK5/wDajWB4nVS86aZ9PgXFfTMbCItHvf8ALD/7Tq0cVqD0p9e6DFR4lTIKlSdQ7G09R+++Om1oIAWZpoWnrViqapJPaYMHYbYA47nl8pEF9JB1CxMjaYtG2FFbibSVdTPS/wCfc4Gr58tIIgdo/TBx9noglU6XFK00qE5amykX+o33JwLk+MHV5ekQBfuJ7H9jbA2U4uPJ0SwCi+3tOAst/wBQx6G2BEX8tXsiL9qV14fk1q6tTEX1DqJ+lpPX3wuzHCXDk1CCekbD07T1M414fxflIVYsQNxbq1vmMNMq6mJbUur4ZM9JgdoPzjGPxRkp2HBRcAN50GRe3w2MWE23+uLTl2pOwcAlzAv2ESwtv3v64Ufcl82UIIuyg/zfy32M3+mHiOF0tUQAHcCfeZ6n1xi7Q4ONhNYCAi6eeDuFJIIvddJjaL9L/sHG2eSxaCQBcEXA79+hv7YEzvD9RDKBNpOqDH9wdz64gFJ2UK7si3BI6rBMX9Nz1xkLW4IKYLS6hxOpTpl2LEtAUMBJBJg/1kdY367zjMznIdKNCSg5tWqJWxKkmwZjcjcycT5mgahV0qgUqYKA922Jt8l+R7jA1NWDihUI0ROgckwSTJJiAZ+mHgt349fClFMMm58r4tzIt06g7figzF8QcT4oVlaZBqEimgAm+wIB3kAn2BwelVQgiAoB0lhdiRNhNpPW3y3xXs9wpldEAAdqmsMGmDZVkiCDffucXEGnDkL73CLzedqaQlIFYMwz6mJIOpXKjSOab2O06YwszNJ6kUaxFNBcgHqbKJgsABEjaF2vOLXxNqdKgrACByjbtFtt7yfXrgLhfDyU0qiS51GfhUGCBbeIG2+LjmDRYFKFt7qv8V8FBMuz6W1FGYsoBCwJHy6WviPhtJs1llpUKVRaKEaqupVdz1AvBjsT2x0g0geQKHHYgQO8Dt88c8zvik/fFy1Bx5Sytl1AmOnKCCDO1jhkM75gWgWRm+A64JZa1p5XhS0nNEJQqOVI3JMvJudTmdI6bxHaZwvzviBBmAtANUWop8xUAJPt1JI3m0QfZlm+HVGY6ykQELPEdDMm/wBe++BaMUWYJXQcsE01FydgCBBi3XfDG6ck5P2+wTHEkADACFzPD/JCNlaNQO5h6TAkEC5DTOk+oNwbYZ063DKnO9JKVWmup0XWuk9QBZSQbfTA/EK6IoSu5Bfl84JcNFphrEDFL41kDTrkPU80MZ8wG5HWeobGiGMzii4g8xef38rPKRHkD/C6D4X4QK1RqtKm7LVlf4gTSKJsOsqbFpFzAAEnBGb4EaKJmFqKCzlrBgQ0sp0hxJKSN7t63iDgtU+R5fNqQkrR3tF2JBhgBMpabXEYI4mtXM6QzmoyATADLBgRYW6TB6Xwh8lOycIgwqai6jVrKlSRUZ0keYYK2p7BCCGvB9tglzWaUVDzCC3MFsrSLaVm0H5b2xMcmVdVqFksd9VxOwBvBt+ziWlm0af4asAQOdb9tgJBj54Xqo3unBiDz8gK4DapiQQ20mLf46nCjJ5IrnlEQKglLSJNzBNtM3kdxh7xriz0BJRTOkodBQDsbiGPznCt8yK1TL1S4B1+XCjTCkXIBtvJnGiIv0Gxgg/CW/TfmCrRR0q0ONMKTc+nc9AR8pxePBQXRUZPhYqRBBEQdiLH5YquVpkAfxA5AiXUSOhmNz6j84xZfA4I88QAupSkACQQd9NpBkWxzoDcoR9p/tlct+1QD/i1YmIC0/8AsGKmWgdrkX62tiyfa7Vji1Yf0Uv+wbYqrcyTvB+f+mPSsHhC5oK9aQ0xqDdrfsYh4hUaFBUDqOs9MFLpJF7gf5sMRcSrzpWJib/v1wbT4godkLQrad4ggjG+QrHmExO59B640ZAvxdL2xrSqX9/TvhpAIQbKyUc0NMC0CI7ehPtjF4gCCVUm8gqNo9djhRSAJl5A6E/uMM6efAWD8Kwf9I9RjG6MDgtAcSiuHcRqa3Yafi2JJi29he2Ldw/i5WFdpDRIWY97mR7WxQMtm/LJgFi3MoEcvqfl0xauBlgivqczY2sD1jsR/jGPtUQq6ToX8FZK3GGpzMNEaSJFjsDbt1BwJmKxruHpuF0CCCSBMcot11He39saZyv5nKzC8AEHbfeNyLjCrN1rqqGQpMNEEz3je8ADHPZGCMbrSSQVZ2o+VRpU6ZQ63521R1kkAbz74jymRq/xjUQapnVANj/L/Tedz1wOw10w7rC0zErAIYWtEnrhxleJaZDSSAJB/CsHmP8AKD6zO+MriW+vFM4YQFSlZWamCqsAsxLOZEn0WdjYydowJw3Lv96emwbSzgu2xBGshQR0J0n2jpuRxriBqLNNT3k7C+kG5tfe3XBeVrsjaYUuokhbyYF5JvCqvtYdMMDzpJrf7IC1a+IMmupA3wllCibSAd/QCbfpgmlVDFkDeWeVVYfn+X764XUqTvmVZtTqCIUt8LRcwTcRf6i+G/kMajMKauJGqTAsDf8AqM/lOF4Ao8lDhVGrn20eSpYsSTqUkgXM7GxuTH54qVPgWZp56aNE1AjBhY6YsbsSItY3x06pm8vVSCKa1OyAFl7kMFA267X64rPizx0RlwtKiAlWQpfqosW0jaTEH0Jx0uzSvvSxm+DazytG7jsm2by6Gl5buslTJJFzvNp6npYD2wO3F62WNLyhSaiRzWVQI35h+KB1Bntiq5viyvkQdZdlIQ6RpuSCOgI+X+wdLN1HjlVGVbCCJ/q9bX+s4tvZHUS7azYROlbgBWnj1fLZ4r5z+RfUG0LqiLgttBtvtB6YSZjwhk2qBaGeGrUV5wDf00xPbtiTi9CotEmpPqBJWLASJtciFP8AjFe81aoOlQjAyTPtsBOkk/y/ljT2eNwb4HkAehH3CVKW6shXP/w+aSyM9sukBqAIHtpY6b9Y+uNeEZapTZnp16lQgkEgkL2OpIGkgx69sNfCHB1oiorgagKZBV2EKyy2xvLBjB6jHuTyDeaagIQlm3McpmDAHqPf88YZJK1Am/YD4CewXX+0Fnades589yQsDy1qaZYXGmRZz677W6A5fK0azak82ooJDLUfSQbQQacEgdJmI2xLmMiQajagWUlrqI6yB3Ewb9zgfJ0AlZVnlJ1TOxkM8afS4GxvbBsw06TttWFCMgK1CkppBTqZGBGlmZwSOjG83+YtvgCpxTJUaa+ZlwAtwdMwQ8EjsVa9u/XGJGurVOvTqCwsb/zCTsWN4E27YTcfyX/wzNzSZ+L1nf33xnhjDnU5xyflG8kDAV3o1UbpKsZU79J27Tf/ABixeDqULU2kkHlsDvBAO0i8YoPCs1roIxgwqlYtywJBjYhw2L/4QYlXmOhBBJBBkhhPcRhMLCyYD1+EHaDcRPW6439sdP8A5pWPZKf/AGDFUypLLHX0xdftdy//ADKqwNytP5DQP1xztXI69/8Af0x6qLxMC5mycGmBzbQNv1OF3mS0/pjVq7NAJJ98ThYS25icGBp3UJvZDVbmO+M0lSIPzxMrkkY9YiYO3frgrQ0i1q6qcHY/kf7YHrOdMTI2/ffEFXUpIB/ffBOWy0qGJuL4CgMo7Jwi+EKJvGqDY9v3+98W+hxFZTmdf6UEAWjlvvIFjf0OEOW4YagnTOkFn2str36Ax64s9Hh4oaRGpiAWO5AtCw2zdJ9ccvtT2HfdbIQ4bLKawxnUAT0cR0n039vniKhkDUhlIguQ02jr6wCJ22tiCrm5OkgoHYmCeknqRzG23vfEArrqUACWJC0iGl5OkLq2iDJM94xmaxyc5wpWjhrq11KsLFwpa9iBM/uL9YxHUzmmmplmYkuZsNvgPUhfSZwuVvKVafKK2okEbp0AmTqkT0xmay2hWZgWWRLGSAQbifwn8jIjGXuhqTQ40mHC6pNYC4DSw03UkR32HMbe2GSipUuoh1AFoCt6HsP9cKuDUqj6qrHlK6QZOpViRp9pwTTzxCJqnzIHMxvc2Mi2wiDt2wtzTqoK7wtqPDann02nQqRykWXcECDEwYnDXjCnaW0xPLMyIIiO/wC98KOKZ1/OBDMqaQCZMT6QLXsb9sHM61PjbQhlZPeDt2Md/bA06w5yo+SqWezBrIqqwVqp5gDOlZEsB0t+ZnpY7OeD6T5Y06aKDA01CeaQJBLHodo2iNox5nq9BHARVZmEgKYYqsnY/CQCxJPacCcd4zUp0ppqClwyk9oINhzbWM/XG4OedIjxlJLRkuVPyvCqtIM0oADDqbjYke8jr6+ow+yHDmqOGZGVCWnUwuDcBfQdh674j4bRplyayGsjtrmCpkLJUWll6Ta4HfBD8XaoGp010uB/03JGkSANVhzAQYFoknG2WR7jQHv1+UqNjRv9Ef4hqUaWX8kvoBjkJ+K4N4M/Ow3xQ3rIJ8tiLyB+nyAO846e/hQVKQDAtqVAxA1EwQ1yOpuJBtOE/D+BcPy+YZMxDuGJCM5UAEyq6YvA/qM4T2btEcbCMuO9BXMxz3WKCK4Us+Q+qBXoRqvIKnYaiRsW94OGuVyD6SZDdyYi/U+l47YZlWFNWo0glFbgMQsSTLAFTYg2Er174iNJXuwDDaFuD6xt9McyWbVmvytUYSHOZeVABJ2LMLdYA7GDffCvNPpD/CGQBlJ2Yj06zJHzxb62apsGTS6rcSCPpGnbFTzNPVUVLkiWn8h9DONPZnah4ggkxsjeC5t2UAkatgBf1vG2/wCU494tljpY6tKFQCGvfrc3IuY/wcC8Czp1EEDt852taRO3aMMsxmg426m1rECd+2KeCyXARNILEN4czpXLUSRyFdGo9IJiIvcx+WOheAxpWpTBlU0RvsdVvy/THNeAajk6YMEDcn+lpVRFztEeuOneB6qtTYp8MJpPyNvcYsipz6n8pMv9n2H4XL/tYSeJVxN9FO3/ALBecczcGf3+/wB+2Oi/apX/AOb1VPRaf/YpxQKTDWPfHoILDVznZpFUcoQAe/09hjeLeswf840q5iLAbHv1k7YgFWW/f198HROSpYC9ggjErPIv09Z+ZxJmLIBq3M6O29yR19P0wP5kiNon54sZVbLR6kxb54ONRpgqQwt6fuOmBMmNVRRO5i/rYYstGmFTobxJHW8r+sHsD2wuV4bSNgtT+GM5USsIvNipkCN5I3gbz0jD3OZQM4CrqtBafiJJvJMk/XCfJ0dF0mZjbYH6yDfvtiwhxANQ6Qw12F9a7NbadtO3rjj9o/nqat0RAFFK87QsE1hwhKmx9LX9vaZxDlCPPBqBmCIxSXjQVvvB1C0QfTbDHL5TWpCpBOyiTHp29f0wT/w/nVVpOfM5WLgHUbkEi2kxuAfXvgDKGjSfNFps2o+F0aTMGYgtVvSWNmBGxIi5PWIg74g43nNXmaBZeZjFi8CAR2tI7T0xJS4NUSp54QRqIYAWUEEbC8Af2wyy/CKgosaY53m8yRI/q/EQJ9biOyiWNeHXfx1/tFkghacHegyIpY6mQMBJADjeSostgPbBdbhzKVKACwkGSZB3gCWJjuOpxpwLhJAJflIUEgATPYR2iTH+cMnqyYDAMYLySJXa38pNvnfGaWTS/wABtE0WMoZ+PpqSm2kEkzEQCBJBn4esSMVbi3iWoaruKc0DIWoQehPMpFgSO8zI2nB9Snl6VM06rKyglgrhwSzAbQSx9z9Zx7xLg3n0XZOVmK6lL8sKoELFp0iIubYbEImOtwwcWeuvdR2oiglGWzjNmDUICBqiubRCzpVXItJNu1iOuH1fhykM+4UC6mSZaCxBHSTAiPe2EeSZqLB1VVLMQpg8vKQFM7QZIn3w6HF5FMimHcbFAYkmAx1QAsXj0ONErbI0pbTQykvi7hSIisXJVnBhTL3J5P6oIHt8sJctTWiHdlFSmtiCSNTkjmM/HpU2UnrJ7Ye+JeEsVzVXST5FhUWyh5VnYGZYzy2Foad8UrNrq0BW1HSIUdTfUT6/K+N3Zm6mab9flZ5HU66V84r4sanlyA9RXemrU4i89jHTqMUnxFltFVTqZtaBiWJnVcNvtcbdMWH7o1bLU9NRQUy4bczM6FX0JJa3YeuFXinhHlLTJZS5JVwrFoYWO4m5GqTvqHbF9lYyJ1N3N2qmcXiyjfCvEajUM0jOzaUV11MTBWe/SwxYwh846ZRHE6bwZJJZTPKdjG28YpXhbMhKzhm0B6bqSZInSTBgbGCNuuLHwvjCEUzWMKlNQTzdZ6KOaIB+fWDhXaoTqJaOq/wjhkFZTXN0yL6jIPSSbb7dNu+FOeol6dR1MArpAkarLqaL3u0RvbGmY4hSZ1em7EA7aTzSQL6gIHcnphBWY1XaJFRmgQbbRAA6yIt3wEELhk4ryRyyAozKZxaaqinmUXsb3gz2/wBMWnKsGE0yCIkgGeYgAb7dfqflUOF5eKgLvddKgMhIJ3IJG28d7jfDCtnlSppB0dFZYtBMTtqnefrg54tZpu6qJ+kZTrwczeTLA6ULLpA6hjeOm/5Y6H9n9cFaqgHSrAr2g6tvYyMcx8OuQKpDEr5jTNvUnt2+Rx0zwD/5xiCRT9o5wI+mMbh/9BKKT+x1zXL/ALW6H/M6zRbTTv8A+wWvihGiReDjr/2j5HVn2MEyEkCJ+GLd7D3+uK7VyKaQymZMCAb/AN/r2x02drDQBSzCDULVLGSYmNzv9f2cGUOBubx64s2VyerU4teDHSP9SfribKsiHmuBciN/aP7xi3dqOaCsQjikC53LeW1NqWhv/mBSzHrA1NFMT2HU7YW5vh6A6adQVbXIBUXj+a9tvfF04lmKGZjm8tgp5NG199Sn4vftiuZbIwV5gWO/pMR7HEhlwTkHkf8ASj480gKfB+WeZSB1Fp7d7YNyVBgGWZBAN9+/XeO2HSZVhAtpNyd42jpu3p/jE1Xh5Ak3PSBP64B3abwUQhrIWnCYWT8PYtvO4nuv+uG9KrTvqBYxva9t7Hr2wLk8jqkkbdADPyC3J35YxuaqHRpFmbTIOwHxMLbAA/O2MTnanJ+mgmeSzaCQE+LcGYteDFv9x7FnkUVjyLzTquxIG/W8HpbvhKaAAFxsP977RG+DMvxAoRcH22IPQi0+2MkoDgdO6Y0OCe8RraQFQ8wuQu3t67ER74Ay6KjAgmGWSSJhRYEDqb77bHHuaqw6aPhNpDRcjVsAZgkm2PK9QKalXUtwgWSQIvbr3tHpjEAarmmhb1mDIv4lQ64EgmPwkCdW+07xiMkNR1uukfBUFSwUEiZH4t/xYAz9dlIqUzTlWElTYHfSJ2FrnYx0xvmStSk7OC6gSVVTGruTaDN+0R3w0MoBUlP/AITckEsKk3JsCIiReeYWA7Ce8YftoCLQDsFaTY6r7lQwMaRG5i+K395Z6oQBVWNMA2Bjck3kx06jvhtw3I+VyeZpUgvpB032LA7RH5xjRNqIGs54BCwC8LbPcELeX5iibKLyNjCE6hy3PrOkemBOK09FNgDNMiEBknXOnyz6hiL7xfocGVE8mmpDCpTMs2syqiPQHcx+zZHnyDV5CPKUhlPmOvNAaSYtCzKgidQi4wyDU452CCSgPNE8XyCfdylMmEy7ieb+IwEsTAI3kmTMkYovDMsVk8gMkSbz6R29Riz5riCzV0sys6tJJMbNyzBI3BPeMVHKsUqwpHKpN7A27+3e2Op2YO0OCySUHBWnJ0FWgzU2FwTYwTDWsR+Eg2HfGvijJlsu9UmZIuZnlgSbCDeO30xvwistSnaCCdBBsPi1tEdCAZP+mH+fzYr0TTkDUrgkXkRbeIabx2GM7nmOQE800N1NoLm3DQrMJkFSCxkfDMGx3IB2w+o8NY0lKQQbRtJEiZIj5YT8FkBjq8sERqKyJg2v88W3wpU1UWXSGGszLdbExJljeYjb8tfanluRwSYWg4KQU6R0gkrfoI/t29caVXFNNTIGDMQIJ7m0ja3r03xbTwymlRmKidpvPcEA7SLT6euF7cLFanRLFtIBfQCNyxvPtb64SJ2nJ2TDGeG6XZLKxTUmBIGq927ie+wtgjhbyxOhRp6mSAQNzP79NsGaVFPSpkKpv877+h98LMnWI1EnlBJEHoLD3BOBJLw5GBppGcCzgmskAIKhawMXtEnb6Y6V9mdZWOY0jbywb7fGI/LpbHKcpxo0/OC3moTJHt0x0n7Is55hzR06R/Cif/qT9MC6I69ddUgfIO6Let0L46UjOuQOiHeJ5QO/+PbvXk4fV0M2oBabFy5IEj4vci5FsXfxMq/fGNQaqehZAMG3tv7YXVuPUHXy2pBVB0qrICCQNtoGOfJM5rqa206MWweiSUOHEr8aLq54LfzXvb8sSt4dWeapSAHQMBb07Ym4jwGzOHVSefQ0QN7BgbfP64rq1GWqQ6Npmx0kqT7xfY4ZE7vAXNcrdjFIjL0KNCo3JRrOywqwTeTG4IJn8o74KbIUWKItApW1DU4RtI6MLWKgGQB2F8C5OsjPpQqrOYDNqjTYmD0bsdsEJxB6JNPLoq01cBqjPqBsSSSzWsIJwT9V4Jv1rr04q6FI/KVaCN5cVSVYqxYKJvH83+MNqj5am+kUip6zBjrN57jFXr8bdq2pSQjQrKGG0C19pO1uuBPvXMILMOzAAjYW7icD3DnZPJCXAK45/iiRq8tQoiDFxBMQZBgYApfdw6toGpVZVYqkAMQe0x2vYbYR1+JBSE1HmO02BkQT9Z9bYO47k0p0EZapqVSSy6CIkDm77EjtabYoRaabe6mockRm+PgXDFvYC8dLDa/73xoeKlgumk8tMaVkSI3joO18VhxUhYUnYEyNyOse2/ocG8Hav5yijGtQSEb4B0YGWgmSu3abYe6BrW3yQCQkpzknepUBUU5EWaAOx9SOpjDbP1AKb6gxgBdJ5QSGNx1ZeoaTb2xBwfM0kSlCqHAKDWIsTzwZ5lmBJ6C1sJ8/xqkDC0fM8s8tPW0ab6uU3WT0vjEWmWSgMD9+vWU6y0ZTDL5cimCi6n1MUgalMCIawv8A1dY+WMyueNOgyvrRlBaBuoEHoPxSDF+uEGc49lqTmpTrBqoUHQo0ICNOqmG5gxYStgJgknEQ8Ro6eYaVVDW87YSgAEoAzC7SDPv0xo/pXuFkY+nQQ9826Vgzz0hTUlU11FkSdi19Wom0f5xBl+Jq5JJWiyfh+FWAETNwCSB74q3EuLsaSPmKJ1NBUagn8EW0wBIa/wAUXuemA0yFV/gFRQ410lEVJE3LspGiBfaTbGhnZBp8Rrz4JbpzeArfxfiaIRlqCw7gMSQBBKydp1NIBvvOEBqU6JdCVWBOrVOqPkZJmSD1B2jAn3GrRzFJ5VqkBprVF0OwMEAkwRtAOA+J5atSYkhAXMkUzKobwsjlB3gDbGmGFopoO/3KU95OSEzbOAjTqEMIXSom9th1g9fb2SikQKqtSdwpKKwuAwJkki09bemIaZaNd4W8/wBRsP7fnjfL8XrIgVXIUG3p3j36+2NbYy0eFJL73RuSzdOnIE3vF1+Q9oH6dLn/APF1sYvYEhu3p6YrKqztvJO5N/2cbtT0/ik9vXt74joGk53UbIRst6+cKOygkqGMbX3ve03xYfCnFIV9dyzTuL23+vX3xVxly7kEhbSSbbd8PfDuQHmFjDASoGqJMTtFxc4HtLWGMgq4S7WKVozOaLKfhIYbzf8A9N798J8rxZ/LQC3KCu2/Ue2FWfzZptCsBpMad/f3GIsrw7MVI0Uqj9RCna1/z/TGZnZ2tbbiKTnTEnCcff1YCw9e1u2JMvnaUREbQDMWsdtz7e+FnE+BZnL0g1UKoYiBqUttMkA2GEozLG5mw/ZwxkDJBbHY8kJmLTkJ9kyhqVAQfiX6ReY9cdW+yXLaRmbyCadu3x/5xwzL50hyxNyR+gx2j7FKupcy0zPlf/3iTxlubwll4LCFL9oWSY1nqBzARRoHW3T1OEnCuOlVWiw2E64Eexncz09cNPF/Fn/4hVoLzNoQrtyAr8XrzEHYnC/PcIikWLhWBk1NA0gdyCe3XvfHHkq9EnE4W6L+ILeSMzFAV1gKwAJmGjpuBJkdp7YrXHK9eiqU63mKgkKzG7xAvBPuPSMOMrxYUqTVFdqwUapKrsLyO5icVjxb4xTNR5YaTpMljy6RcBdhM7/sl2SJ5krTbR9vqpM8AXeUVw3wdVqUBVr+Yij4UYgGNQ2L2APQNHvgSrxA0fLp0Vp1jVJMNTV3DSBsBvbYz19MKl8QVqqLRq1nFCwcaZgAggdyZHXucTJn8umtqDVNQPJuGPoYBi/UHptjo91JZ7zOcADHv8rMHtrGPPijOO8dqyr1gVZrRo0wFgWXYr/fEOW4xRCBnjUALXk39Oh7H/GFvE87WzFHzKiMVUgayZg3n2mcQcJyoMlmhdrjckGBYH8saGxN0eLccksuOrCsWY4hSKFpUhiDzatX06/7emNOHv5lWlS1c5cQYiwkAWibR2H6YEIBfmBKHlDbN262jYfrgKtQ1WUGA0qTuQfUW2Pf++FiMVQRFx3Vq8b8M+6BanmCp5hNhTgA3MzJv6W798KvDmVDlKlU6Vd9JnWDAEkqy7k/DAnftfEOWy2oMtSoykE6QQCmrsZNpHW+LLwsUaamlVqVAmoNBWLi8CBs0RA/vjM5xii0XZ5gcPKhwTWt1O1cEx4hmQcq5qJVvQLBwq/weyG9gQRzTMGbYQCqMzkqmZDeXmKbAsVYCeUgsPxS0wQDB+uC6/EjmScvURdLvq1o6kqi2+EbtsL99umKnnadIAp5dRagsTI+dmFjb9fmvs0OK2N3zx/nb70rldx4JZkswiatVNXkQNQmD3EdeuLlkqflUadOlVpu+sMEosfMZm3gkQGUWIMAj2GKs/Dg1PWoCgRZmEk9T+9sF+G0CZlfM8zVumiJ1yIN/wAMT77Y6PaGh7Sb24LPGS00rFQ8ML5r5qm9QqATTkqSWMjS0gzBgEQRfA/EsutNHqrqpuq6NCuFKMT8ULOqbybW6DFiz3FBlgSzpAqDUAxFVeYyxUW9YHSLYV8L8QLUp1mpxT8tjUdnZZdWJkg6ZLnaLCPUnHLY+V3jIsCvpy658lrcGDwjdQ+COBFlZwlInSVBqAnS1rFJO9r264F4jS1VWLlAFQkJR+AET0C88RJi1/XBnhvhwrM6UnqiirEz5pDAkb6RFo63/PB9Hwxk8rUT7wUA0OAx1nUZWAZJBbSTsI79MG6UCV1k3wFZ+UIb4ByVMzT0DSSpqD2IImDJiPaD67THqmataIGLfx3hlFIFAo66pRLwV6yxg3uT0+mBeGeCa2bYOtNEpAwx1AAxvG5I+XXG+KeNrNTjQ81nexxNBJKRDkaV5rABFvtvAmTb9cE5XgVeomtNA5iBqdQxImwBMm8jb9MXDMeJMwtZsqGpIEtNMBbRZeYWtFvr2wDmqFOKaIpcEFeWGMx02mY2B+XdX9U/lV++PsjEI5pJnPDNbL0fNqikAf61L/JZ79tvbCf/AIg4XSCQNWoeh7g9DibNUxLbhQeUHp0Ihr/7e2IOGZB6zhEUu5kgDf8APYdZNsbmfxuQ39vyVndvTVJkU86sod9JYxrImO1pveB88dCzmeTL5bzsu9OoRoV4PeJkBuW/Qf7U1fCtfSzFUUJIOp1EEbjeCf36YgoUUeIKUzN53P8ApOMszGTkEOwNxuE2Nzo7xkori/jCvV1IzQptpIFr9DEzhXkssz6gtJqlr6QSR62xPV4aS+lSGnY3vjThhrJU/gzr7QPofT6Y0NaxjCIwB9kslzneLKDXkcyCADdTY+x7HHavsRr0WXNeUjJelqDPq6PEWEdcc9pcAekpzT6XqA69BmAI3PUmbxP12x1D7JeLrmBmGCorDy9WmZPxwTIjp3P6YzTSiQeEWOJvH0/KssLWm0q+0bhZqZ12QqrhE0m4aQJsdQv8oxUeOHMImp3FQkaBDHUZBmwWIHbB32wO68SeJM06em/p0HS+K1V4wjovmLzrZQpAAvvAEbfWcLbC+w7cfdObI3TWxpBcJzL0yQSTTazKDBI6kdiB1GHHEs1kgsZegS5iCxMjpECxJ/v6YEdlqU3JZRqO/WQZE/vrgCnSDHUGg9hMk3vP7+WNJaHu1GxXLb3SwS0UFujxIggSCYPQxMd/lhxkuH02bVUrlafaRPuuk3O/Q9cKcuZsCSQCsevTfdt2j0Htg6nwuoG+GWs3O0abxMD4vr1xUu1XXXmrZ6Wn/EM2/lsiVqIpoQoUFgxBvDF9zpt13wq4dw9Sqs7qKR5TI1ESJlO0C0++PcwlyqlGdgS0dB0kmDPpPTAWYyNSko1CmUYAkAxM2gkdZ74zRtpukGifqnOybrCteay2WSifL1VGsoOpeUCwIAHcfnhPlszo1MyKxjciSTB5TItqJIP9sAVWNELCBmJkSYBFgQo/H03tAnBK0qlQBIKGQwqsRCjoh0qP5jeeuKbHpbk2CqLrOAtOJZqpXdWWhpYwCFOpYBtv1G3XYYmzOXc0iiPq0XBZwALMevxECRpnqMeOzIwBYObadQ1JG0Sp2nrvA2wvzOeq1CyqgWmxvTQsFLLsTrPTBtaXVWw64qnED1Kgy2aqCCH0mSbL2nmk2+eCkrUSGNYVP4kk1G3m5tI3Jm/ynBNWm/ktU8kaUUbMJVdvne/e+NuG1FzVNkdmJ3UMRb0BP9owbnggurA3r/CpoINfKHWrlyAAQkkKDeFjuQLk9+t9hhrUOYRhUy7LNSFDqVAgmABMFWmCNt+uAa+aOXppRCq8EiCAZM9ul5iO+2JstSp1zzZWpoBixdZPVVAGkQe5sMKdtqIsex/SIDgN+vVEeJctU8k1cy4LQukytumnSm82/Ptgejw9TRPkor1CqNLG29wone9huYOI81wxxmFK0mp0gGUsApsDBBLCCQRG0xjMt4lXLNUXlq6gwBadYB3BjlHXpPtimg6A1meNDA9OioSLs4R/AeLnLF3rU20xpBVViQCwBO5J/LrhPxXP1+IshSmo8tSOVokneNRHSLe+PcpnXqppo0mgCOVoUFon4hERqFydx2vNV8TGmpUUylW6ALEC1mk+lvaT1wYj0v1taNXx7IS/UKJwmlDwtlaC02zXnhtiNYCq/wAQWVEyfQ4XZ3xrXRalOm5qUmOkitocgRcApHKR1Kj5YXZ7xLXrIyOqaSAYC+u4g/KfbC0oAFDoU3BtEkbzI/LphkcBOZsnluOeEDngYZhMnzmbzasAgfVBJSmsqFiFBiUURYWwBlc5VoHQCZB+Hcd9v2bnDfhPGFopoNJSCxIbUFZJsw1C9x0NsF1OEUvu5zLVwRrFolpDDUNUi8HcTi+8DDoc3w8MfpTTY1A5UfB/s+r5lZlFpm+okmPQKt7jqY6bzg7NeBczk1VqR80fEXUadETJ5mkwNiN5MjET+MPudMplcwXZluppqQGMS2sRqbpJmIjpgvwt4hosr1c8yVar8v8AF0khFGwWLAmSY3OMcr+1C37s5Vk/HyjaGXQ3Q3DKhWkagqsV1atYCg2+INKmQbT/AL4UqyS5StT0mSVa6GZg3jTftiWh4VbNPUOWqLTypqkDU5O3YQCd7Dfb3xt4h4YuTyq0pUuxJbUg1HpKN1UH57+ow5ujXpDsnhW3r5hWXOqyMDrCS5biNSnW5IJmAFuD7b9b/s4sVDXl9CGh/GqSwdgBGrbTHxjvcAbYq3D+JtQdalIDUBYkAwbX23nrhnxzjVF1SrSFVMyrSzNEGALxMCTcADpfGmaMucBpweP78vqlMeACbyrZU4aalICqIqiGDqzCNgY/lBEW2t88WH7FaWirn0EkBqUFtzPmXPvvjlXD/GeYQkt/FBCrzdgSbR1M7n0x0r7AWn76e5pH/wDbbGcQSRNdrOMUrmlY9o0jKW/al4bzVbijPSy9Zk0UwKiU2IkL3UbzbFYpeDc6ovk67Xn/AKTz27Wx9LY8YwJPTBCcgVSzgr56oeAMxWt5FeiYuGpMRNtiYM9/yxtm/A+bpEClQqs0Hm8k3+ccu/XtjtmR4vVanUd6JDKgZKYB1MfLVyt7A6nCAdwfUD0cYqDWPIZtMaSsgPIXbUJgMWBPYA9cL719745JuryyuFZHw1xNasrl6qNEajRt7HlOGvEfCOcNNdSVnqXLBaTQSOgNiJFtox1weI2mPu9SQASLEqSzKJgbcoMifiEA49p+JdQ5aNQ8zrFvwgsdrXAAHTUyidyKc8ucHUB7Kw4gEV91xjM+HsxUphKXDnpOTd/LrCB/LcRfuZ+RwFlfDWeoE6MpXY9/KeCN4IK3ExtjvnDuM+a5U0nSIhmFmNzykbiBIJiR0GIc3xt1KlaLxJ1BkIOkE8w6RAnvcTE4ISUNNYQ6jfmuHsvFCLZSuGBJDHLuSO8alMYBrcK4iyw2UzJMASKNT16BfXHfP/ElwPIq7LPKbElpF1GwXf8AqWdMmNU8SmJbL1VuguP5iwmw/Dpkj9MW2RrdmBW58jtyuFJ4fz2mGymZIAsBRcfOQJ398QHwnniQGymYjck0nPrJgSx6R0x9CDjh8oVPJq3coFjmi5DQdpiw7kbTIjPiIwT93rQADYD8QYjc9hfsbb4ITkbBDkriFDwlmnpkNl8wV6aqLhge4EC3SOxOI8p4MziGRlaxuP8Ay2+twAY3/tjv2V4prYDyqqyXEsthpMXM/i6dd9oODcD3rsqF/kuGVOCZsKXGTqGq/KxKOJNtJGkHSo9CLDGU6vFaKKDkqjwDp003sZMSqi4HY77+uO54zCSGuw5oKMTuG2FwPg+TzauDVyeYaXJYeQ8HVudoWJn/ABF7FWyKNRdf+FVTUPwhqJ0kjaWABAj0x1rGYGRrXu1behpUJyBS+fm8L5gO1T7nXXWZ0pTc6eyiBsI33xqfBGbB8xcvV1jngoxvN1ACQzG/+mPoPGYd3jkPeeS+e814ZzltWUrFiAdSUjYHoQJ0tAvjet4bzDLByVdrFb06hYC0FeUBTaJ32x9A4zE7wqd4vnbK+Fc2rKDkazrIJUUmXUegJIhR3iP74u1fJcQ+7iMppNv4aFAAANv6jPS23XHU8ZhUv/IQTw65omzFuy5PkcuahapmMhmNSADVUolySTcogWwtf9dsZ4q8P0tIQZCuSwkPQpXQ9CTpA6/D6Xx1jGYUIQHhwJ9LRf1BqqXzgvgjiI0kU666SSoCONJO+wj1JHr7YzjPhXidSDUoV6oUQD5bXkybAWP+Bj6PxmNonN3QSi7FL5kyng7OiC2RzJEbeS3y9jjfMeBM20MMlmJMTKP8+n9/9PpjGYL+pdd0hvFL5uo/ZxmZnyMwR60mHqR/b5Y6N9jfAq2WOa82lUph/LK60KzHmSLi8SPqMdLxmFumc4UURcCKAWYzGYzCktZjMZjMRRZGMURYW9seYzEUW2PMZjMRRezjJx5jMRRe4yceYzEUWYzGYzEUWYzGYzEUWYzGYzEUWYzGYzEUWYzGYzEUWYzGYzEUWYzGYzEUWYzGYzEUWYzGYzEUWYzGYzEUX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5" name="Picture 3" descr="C:\Users\оля\Pictures\лджлд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4" y="1772816"/>
            <a:ext cx="429117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51113" y="983625"/>
            <a:ext cx="38164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Уж небо осенью дышало,</a:t>
            </a:r>
          </a:p>
          <a:p>
            <a:r>
              <a:rPr lang="ru-RU" sz="2400" dirty="0"/>
              <a:t>Уж реже солнышко блистало,</a:t>
            </a:r>
          </a:p>
          <a:p>
            <a:r>
              <a:rPr lang="ru-RU" sz="2400" dirty="0"/>
              <a:t>Короче становился день,</a:t>
            </a:r>
          </a:p>
          <a:p>
            <a:r>
              <a:rPr lang="ru-RU" sz="2400" dirty="0"/>
              <a:t>Лесов таинственная сень</a:t>
            </a:r>
          </a:p>
          <a:p>
            <a:r>
              <a:rPr lang="ru-RU" sz="2400" dirty="0"/>
              <a:t>С печальным шумом обнажалась,</a:t>
            </a:r>
          </a:p>
          <a:p>
            <a:r>
              <a:rPr lang="ru-RU" sz="2400" dirty="0"/>
              <a:t>Ложился на поля туман,</a:t>
            </a:r>
          </a:p>
          <a:p>
            <a:r>
              <a:rPr lang="ru-RU" sz="2400" dirty="0"/>
              <a:t>Гусей крикливых караван</a:t>
            </a:r>
          </a:p>
          <a:p>
            <a:r>
              <a:rPr lang="ru-RU" sz="2400" dirty="0"/>
              <a:t>Тянулся к югу: приближалась</a:t>
            </a:r>
          </a:p>
          <a:p>
            <a:r>
              <a:rPr lang="ru-RU" sz="2400" dirty="0"/>
              <a:t>Довольно скучная пора;</a:t>
            </a:r>
          </a:p>
          <a:p>
            <a:r>
              <a:rPr lang="ru-RU" sz="2400" dirty="0"/>
              <a:t>Стоял ноябрь уж у двора. </a:t>
            </a:r>
          </a:p>
        </p:txBody>
      </p:sp>
    </p:spTree>
    <p:extLst>
      <p:ext uri="{BB962C8B-B14F-4D97-AF65-F5344CB8AC3E}">
        <p14:creationId xmlns:p14="http://schemas.microsoft.com/office/powerpoint/2010/main" val="501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оля\Pictures\160PX-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028" y="1412776"/>
            <a:ext cx="3876829" cy="40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8886" y="2090172"/>
            <a:ext cx="470994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1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Годы жизни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9481" y="2708920"/>
            <a:ext cx="76947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(1799 — 1837)</a:t>
            </a:r>
          </a:p>
        </p:txBody>
      </p:sp>
    </p:spTree>
    <p:extLst>
      <p:ext uri="{BB962C8B-B14F-4D97-AF65-F5344CB8AC3E}">
        <p14:creationId xmlns:p14="http://schemas.microsoft.com/office/powerpoint/2010/main" val="17202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upload.wikimedia.org/wikipedia/commons/thumb/3/3f/Pushkin_04.jpg/160px-Pushkin_04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72010"/>
            <a:ext cx="4392488" cy="410445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497691" y="260648"/>
            <a:ext cx="6176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Пушкин- ребенок.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4579" y="5805264"/>
            <a:ext cx="784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Родился в Москве 26 мая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8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c/%D0%A1._%D0%93._%D0%A7%D0%B8%D1%80%D0%B8%D0%BA%D0%BE%D0%B2_-_%D0%90%D0%BB%D0%B5%D0%BA%D1%81%D0%B0%D0%BD%D0%B4%D1%80_%D0%A1%D0%B5%D1%80%D0%B3%D0%B5%D0%B5%D0%B2%D0%B8%D1%87_%D0%9F%D1%83%D1%88%D0%BA%D0%B8%D0%BD_%28%D0%B0%D0%BA%D0%B2%D0%B0%D1%80%D0%B5%D0%BB%D1%8C%29.jpg/160px-%D0%A1._%D0%93._%D0%A7%D0%B8%D1%80%D0%B8%D0%BA%D0%BE%D0%B2_-_%D0%90%D0%BB%D0%B5%D0%BA%D1%81%D0%B0%D0%BD%D0%B4%D1%80_%D0%A1%D0%B5%D1%80%D0%B3%D0%B5%D0%B5%D0%B2%D0%B8%D1%87_%D0%9F%D1%83%D1%88%D0%BA%D0%B8%D0%BD_%28%D0%B0%D0%BA%D0%B2%D0%B0%D1%80%D0%B5%D0%BB%D1%8C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89654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443" y="476672"/>
            <a:ext cx="8215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Юные годы А. С. Пушкина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6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UDBAQEAwUEBAQFBQUGBwwIBwcHBw8LCwkMEQ8SEhEPERETFhwXExQaFRERGCEYGh0dHx8fExciJCIeJBweHx4BBQUFBwYHDggIDh4UERQeHh4eHh4eHh4eHh4eHh4eHh4eHh4eHh4eHh4eHh4eHh4eHh4eHh4eHh4eHh4eHh4eHv/AABEIAFoAeAMBIgACEQEDEQH/xAAdAAACAgMBAQEAAAAAAAAAAAAFBgcIAQMEAgAJ/8QAOhAAAQMCBAUCAwYFAwUAAAAAAQIDBAURAAYSIQcTMUFRFGEiMoEII0JxkcEVUqGx8CVy0hYzYoKi/8QAGgEAAwEBAQEAAAAAAAAAAAAAAwQFAQIGAP/EACwRAAEEAQMCBQQCAwAAAAAAAAEAAgMRBBIhMQUTIjJBUXFhkcHwI6EGFBX/2gAMAwEAAhEDEQA/AELLtEynz0Iey1S3lEltZXGSQk36jth5PCWjUp2JVZ2X8u+hJ5q2y0l0nvpIA6+wxr4YRIuXZLkhyjNSwwgx0FSStVx8Wsg9vi7+cPud5dKOR3XOdDXVUvobQ+gajzCNQR2CQBiC14mrU7f0o0uGXxaF0ThzkGqVdTrWU8ussr+RD1PATp82O98DcwcFco1Ce3RY9Fp0V7n3bkxo6UpWlRFgfIAva2I1zDXUsyn0zqlNfdCtK9yG99rHrt/lsNnDDi5Fy5Wo6p9PceYaVZCQ4XVNJPjUff2tbFEgubVozsc8gqZchfZ5yJQoDiq9lWh1JegBCHI6XCTfrqUOp22wyu8GOEamwhXDrLzKlGwIhox2cP8ANTub486pT6auPGiyh6RxJJS4LbbWBuL77d8cGZ0Zhq1cDcRbTcOK6l1sOIVZz/DjQdI0pYupK2aeDfDmlttJYyVQnluuJbITBTdNzuem22D8XgvwgjxGo5yTl951KLhSoaSV/mbb45Hpub4U4tSBCbW64LcoqJIB3vfph8o8qe8yahLaajtob0jV3PkHGiwsa7fZIkzhDwuREU8OHlAAG5UinpIPsMIWY+EvDWkzguRluktucrnFlqLr33si17Yk7MecixKUw+tshqykllw6xfvpHUYQeJtfodPmmociVVJfLQj061FTAcV0unY33BsdsaXUtY10rtLOVFGW8oZWqWY1sOZLhKbCjzG0QhceLDoMOObMg5Dh09tJyVl+myig6ErYBW5+18Dmc/8ALlONLCJUfXylqTH5bZUTa6SjdG/QgnBfKkjKs1f8bkpYqbb7akpacWpSWFjqAVbnfGdzVwiTY0kIslRzO4XU1hhqsTaLTI8dx3QllKBcjre2EPMFJy96h52LRYyWEuKSC22OgPjtiZszVGtTqQuI+07OTHc+6Y0arWO2kjfpiKK6zHefUtmnyYKT/wBxG+kq7nH0TbO5Sgebq0mSINHfdLCILbJ6JXoCR9cZwXixf9QC0IWu4JOtOytul8YwY+HYJ6FuoWVOdPytX83hWZY6xFkspSBHWoIRpSAq3QXB6jyPzwT4uZdk0PhjAqM2aj1j8h1x9MdGrSVI7j9R9RgNErdVfqqnXKn6ZABQ5y1ENAWsom221vywO4rZuoua6e1lXLjMiY/EQXS8PkVoFtrn3+uImNAS7uNBIHJ9AsxYzLOI28+n77qEH6g8/VQhpKipxWwVuFE3F9vc9MTnQuFdLm5fLD+YITFdW2Cw0pwoLrgF7K7ADfCjw3ZgKFJZq1IZjT4cxJEi9ytN1WuOgO9ib72GLaUXMFB9RTG26bEeq8hxLKV+mVuk9QXEoUAbb726YcMge6gVbdiyQD+Ru/1STIpeaMtQ6by6rzVyWEpZVGQVpCLAXBFtRtbfvjjn8Tn4ENFAgy5ArcjUhtCrLWsgkBxaj8gNr2t28YeuN7+YIqHZJhx0UWCyVtPNXD2rTuAQdgPp7YrBkeIxUOI8U1Kc8h9khKnVL12GkAK2+b98dTHbSFP6fGHPc8i91N62OMtKW3WJNPdqkdhPMcQioo0uJAuQUHa1r4kX/qkVzIsSpyQzTw+hKgyHAVI1JBAV/KQCLjAmls151MmgnNlGLcxq8YsxCo8vouxJ3Nr7HphJ4jx5dIpVMy/HbRHgwo4YYUm11AdVKA84JE2uFx1F4Ao8/hBs1qafr6hHmIUUjRzUOWsO4uOuI24pzK03mdbrcSVLekMtqJTe5CE6RuNrjSDfwT74cy9AZprCTJK3EfOkpABJ7g+2FzjLFpUmo0+NAzI4h2PFQpOlZTrSCVAAj5VAk7dxgr2WwkDhK9MY6TJEbeXbBMHCHhpIzNR4tfZmRXJCZGt0S3yUaE9UqbHXue2Debsp07LE5imU6ZGkR5afVXbFvmUU2622KT0sPYYQuG/FqBldtqnTIz0Mso0B9lIUpaf5vdX6/lg/XM2ULOEhNQpNVlOuR20N2nBQeUndWu1zZJJO3b26YFjtL7IHCp9Xhfjs0OTAzVIFJhS3lI5z7S0kq2spPQj8x5xG3EGPSZgcrsCpOxHiRzYmnsfxJ/fB+ZU8vQ4yVMvVBFV35rQAWk38g9sIE6Qt+a4t4zEhW4CWtj+Xtgna8eoLz+3IQ+gxXHqwm777o0ndQ0gBXw9yPPnGcEmafLOWqxmEvuRkw3GGmE3+NbqlbWPsNzbyMZwQkHlUYLDAfdAMx5qVUHDFadMWnJUe5JWb9QB++AbdbepzpepDxZWFA6wd1jwryPbCzVZtzyUHZItjTCfCSG1HY49ExsUMf+uwDSp8etjhK00QpJpeZtbbU+Yy7F16wgrbIbdKLaghXQ2uLjtcYceGnF2dNzBCo81aP4HGltSOZpCJ9goKshaT02AIG6k3HfaE5CW3YjiJVScjpjNKdiI0qWFuEp+AC9k3G+r/AMcFspssJS/MU+wiS2kLKVfDqupIKUAC1/ivbbZJxLx+kQ98tPlP7sruf1/JyoW6vML39/n4X6EcR+JeWssZTcn1ZSJLb6ClmMhYU4+SOgHQDfcnz9MUgzRm2n1Otrq9NaXRpBWVBpKroHgAgdPphVzJm6qT6l6OfKXIYjJSyxqPyIHQD2wNfdS6kpB67HHP/JiDdJcS4eqU6d1GXDJcACHCiCpgy1xWrCi1BVS4qalF0yTLLy0rebQOYU6bgWKU3P8AMNh1xNnCCoU7i7X5apDMamSoOh91DZUv1LZNtrnYAix/3DzisuWcpVzO8B2uwswQZU6G2fWNTZfJdQhtIS2lKnNnCUpIASTpCRe1xhy+yhmRdK4+UdmCHPSVMvxNDigVctSFLSCQLE6kIwZuPA3HcwDxDe0vmTPyJQ93HspN+1fEoOQlRVU9ouVCqurcRHFgywykAHYbklR27bHFXqzVXKo9zlrUVnrc33xNn28E1BPGKGqS9qZVSGjGbCh92NbgUSOvW/X9sVxkvFoIWj+cA4NjOEcND1QO2NVoxBbcltzo7iJ8l9DHMj8pVw2Em61LFiSkICuhFup2w2ZKqyKdmWkVKpNpZhrbLTqkG5UjdBWRe/zAG3e22FKgvtqqiA/Unqc06y6248ygrOkoPwlIIuFfKd+hxpqaEooKZLDEvWFlLzxF2r3TpCdtja97nuMdtbGwGhseUSV75gA82r2cSeGFHqFAyy/lcNvyJEtpPrRZYcbKSrUT3G22FniplGpNuNO1MwYsOG1yEuM6EuL3sPhv/XFRMvZqzveMxRKjXHEwCFtNR3XVpZF+yQbAbn9cGcx5xrMqQsTX5HOPzBxSr/W+IGax0ZAYb/CrdL6ZBmBxmfpqtgOf34U1cRZ9EyzwRj0qBLRPmypq3W1oUlWkk6PjI/Fa1hjOK8xqo5LqFNYlNBxiO8p33Vqt39tOMYxjTpGrlZOGQvMcZ8I4SqVlblz1Jx6UdLye1hjW2Co9bY2AnmG9lW284t8qZVIxT+Q5JiplpW9G5qS4hKtKlJG5APbYdcE47cNqnSnnFviSgpLITbQQL6tXe/y2t745skrnozRAXSoCZ0xCypqOqOHwshJ6oIIO1zjpLxFCqaUw0OpU2jW7yypTICxYg/hubAn6Yba7Yn1QDzSWZy9c8n2Tf3+EY8IkKQ8TfY4NU3LVWrWmZTopXGultbylBKG1W6KJ6Xtt5wMqlMkUupu0+SGluNEX0Luk3F9j364RL7dsUwWFo3ClHhM8iPlGu1D+QOqSfBS1f98BeGNffonE/JNbeloUmPVI4VvuhpK0oKT/AOl/pgnk9LUPg9V33NbSXlvi6RexKEJH9f74jd1V6Y08lCtTMjdwXt8Q2H/ycCZu55XcnlaFZD7fS9XGSElJVqVRGCq/4RzXsVxqAHJQkWF1XF/bEw/aiq4zBxGh1tBWpM6h0+QnUdjrYSr6C5O3m+IhmC7raFp1CxP+fphmJp7QtAvdb8tIkpzFTfStsOyDJQGm5GgtLVfYL1fDpJtfVtbrti0v2BYKnM85mEp8lMOFy/SBeprWtxOpYA+En7sC46g+MVTjFiNMjvutKeYQ6lTjXMtrTfcX7XFxfFlvsN5kiU/jLUaQ22iLGrMJxMdtS9SgttXMSkKO5sjX+dhjmVp7bltiwrurixi2pPp2wD1ASN8KmYaSV01RWhlToUqwW2CkDoBhudJCb3AGAGY2psumutR1NkrTYEb4hTUvnqhP2iY7TfFVy9mksNtMFCU2AIBUVeCN+2MY88cH3qlnWvSJrDiH0zSw2D0CW/hP9Uq9t/fGcEjFMATTB4QoKbWQbG9vGCNMgrqE5mNEI5ry9ICjtfzjVUW0Ku6BZfe3fBTJa24sr1RI5nypv284p5L3YrTe59ETp2OMydrDsDz8LvpmXqrGzNEhTH2aMp0rCJkpwpZTZJPzpB62tsO+OuiQplRjyYEaYyyXdF2XHSkPnWAALAgkXJ38HDvS62h1sMyUtvNEWU24kKSf1xJ+QuAVLzdl9nNdNrScvSFySlhhbPNZdCeptqBTuCNvHTCmN1ZzwWOb4q29l6DqP+NQYhZO2S47AIPmo81XO3wonlZhzFQMpJ4fvwRHYKzJK9XwqJVcKATspW1gokkAW7YVM85FrVPhUivkeriVeKX2i2q6k6FFCkkdbgj+uLTTeBtYrrn8MqU+lochEhl4PkKeBHix0i9jv46Yrhm711Az1Oy7MTM/014Mct9WpbaE2JAsSLbki2xBvgAmlA7mmnH7JZ+FhHJMbJLjA2PqvUCcqncFHvuUF4S90PthaT94nqlWxxHVOT6qNIiFShey0jtcd/64sdxvcy8OFdZehU9mE6+qO0wtDakcyzjZ06dWn5UE3AHy4rC24UOpWlRSoG4I7YdxZAbcRyVFyo9Lg0J5zPUTUIWXQt8uriUpEVSiLEaHXNI+iSkfTC7O2kNnpdH7nDdkyHEkpJlMNvAH7u+4AO5Fjjp4qUqGxSqbNiRmWAHFNL5aAnVcXBNv9p/XGMzxHIMZw391Xm6CZMR3UIXDRV1vfsUhuIQttQKR02Iwy8MszO5Uz1Qsztaj6GS28sJG6kjZafqnUPrhXQokkdcYZdSlPLVsAcUdjseCvNkL9aPVOyqcHGXUOJdbC21J6EEXGAU+p/wuEpyZrRy+qtO30wifZqzqiu8DaHKW4tyRBb/h74CtRCmvhTf3KNJ+uHavVGKuK646pIS02VLCk/htfHl52lri29wstUM4v1lUjiRWlWKmFSnFoNhckrO/63x9gNxGmJqNYfcShKXL6nAgbJWrcn2G/vjOHW8bp6iEgPlJjlWu6iQCnwLdf7/pjmjvOMOBbZ/MdjjTc+TjGH5ZhLyEKO4zbTum6n5jbZhrWsanEjZB7nDHQeNmcaZQxStbb3KCUxXSpSSxY3+UGx9vGIux9hJmPG29lSyOqZE4aHHhWGy9nLOphM51qFQqCIkjZyU0kcsHWUFNx0Ite23t0xC+cq7IreaalWHNYXMcK1hxZcPQDqq57beBtgX/ABGoehED10r0gOoMc1XLB86b2xy4K1oaCEhrddpwzK5yckUaJcXWove/yj/lhQx6W44tKUrWpQT8oJvbHjGjYUscbKeeHMoB5TNxdVunXDPxIlsRssCBPS4zIfKXYwU0QFaSL9ttif1xEAJHQkY2PPvvlJeecdKRYa1E2HjfCz8cPnExPFf0rUPXJocI4jWiiCPuuxSwF3HcY0FX3qtXfffHNc+Tj6+KRyfooAYrJ/Y3zYIS6/lxxwpDiW5se34VJOhw29wUfpiYeJGbkpyXVA7zm3FxVJK9J0qQr4dunm2KIRJcqG7zYkl6O5a2tpZSbeLjHRJq9WkslmTVJrzR2KHH1KT56E4l5OMZpu4DQXPa8VolOmF51T9kpUFFRWnv0A/sNsfYAXPk4xhjSmNS/9k="/>
          <p:cNvSpPr>
            <a:spLocks noChangeAspect="1" noChangeArrowheads="1"/>
          </p:cNvSpPr>
          <p:nvPr/>
        </p:nvSpPr>
        <p:spPr bwMode="auto">
          <a:xfrm>
            <a:off x="155575" y="-395288"/>
            <a:ext cx="11049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powerpt.ru/uploads/posts/2011-04/1303328546_1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32864"/>
            <a:ext cx="4520577" cy="538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64088" y="423117"/>
            <a:ext cx="3600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Друзья мои</a:t>
            </a:r>
            <a:r>
              <a:rPr lang="ru-RU" sz="2400" dirty="0" smtClean="0"/>
              <a:t>, прекрасен </a:t>
            </a:r>
            <a:r>
              <a:rPr lang="ru-RU" sz="2400" dirty="0"/>
              <a:t>наш союз!</a:t>
            </a:r>
          </a:p>
          <a:p>
            <a:r>
              <a:rPr lang="ru-RU" sz="2400" dirty="0"/>
              <a:t>Он, как душа</a:t>
            </a:r>
            <a:r>
              <a:rPr lang="ru-RU" sz="2400" dirty="0" smtClean="0"/>
              <a:t>, неразделим </a:t>
            </a:r>
            <a:r>
              <a:rPr lang="ru-RU" sz="2400" dirty="0"/>
              <a:t>и вечен –</a:t>
            </a:r>
          </a:p>
          <a:p>
            <a:r>
              <a:rPr lang="ru-RU" sz="2400" dirty="0"/>
              <a:t>Неколебим, свободен и беспечен,</a:t>
            </a:r>
          </a:p>
          <a:p>
            <a:r>
              <a:rPr lang="ru-RU" sz="2400" dirty="0"/>
              <a:t>Срастался он под сенью </a:t>
            </a:r>
            <a:endParaRPr lang="ru-RU" sz="2400" dirty="0" smtClean="0"/>
          </a:p>
          <a:p>
            <a:r>
              <a:rPr lang="ru-RU" sz="2400" dirty="0" smtClean="0"/>
              <a:t>дружных </a:t>
            </a:r>
            <a:r>
              <a:rPr lang="ru-RU" sz="2400" dirty="0"/>
              <a:t>муз.</a:t>
            </a:r>
          </a:p>
          <a:p>
            <a:r>
              <a:rPr lang="ru-RU" sz="2400" dirty="0"/>
              <a:t>Куда бы нас ни бросила судьбина,</a:t>
            </a:r>
          </a:p>
          <a:p>
            <a:r>
              <a:rPr lang="ru-RU" sz="2400" dirty="0"/>
              <a:t>И счастье куда б ни повело,</a:t>
            </a:r>
          </a:p>
          <a:p>
            <a:r>
              <a:rPr lang="ru-RU" sz="2400" dirty="0"/>
              <a:t>Все те же мы: нам целый мир судьбина;</a:t>
            </a:r>
          </a:p>
          <a:p>
            <a:r>
              <a:rPr lang="ru-RU" sz="2400" dirty="0"/>
              <a:t>Отечество нам Царское Село.</a:t>
            </a:r>
          </a:p>
        </p:txBody>
      </p:sp>
    </p:spTree>
    <p:extLst>
      <p:ext uri="{BB962C8B-B14F-4D97-AF65-F5344CB8AC3E}">
        <p14:creationId xmlns:p14="http://schemas.microsoft.com/office/powerpoint/2010/main" val="11261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RBLv041jstk7W_PL1vA9cFE9Um9QPypkhiG-e45xjVSpK_tVWvx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404056" cy="554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9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я\Pictures\ь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40871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я\Pictures\imagesCAYUUR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55272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168" y="476672"/>
            <a:ext cx="647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Пушкин и его друзья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628800"/>
            <a:ext cx="52383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Среди лицейских друзей Пушкина особенно близкими и дорогими – на всю жизнь дорогими – стали Дельвиг, Пущин, </a:t>
            </a:r>
            <a:r>
              <a:rPr lang="ru-RU" sz="2800" dirty="0" smtClean="0"/>
              <a:t>Кухельбекер. </a:t>
            </a:r>
            <a:r>
              <a:rPr lang="ru-RU" sz="2800" dirty="0"/>
              <a:t>Двое из них были поэтами</a:t>
            </a:r>
            <a:r>
              <a:rPr lang="ru-RU" sz="2800" dirty="0" smtClean="0"/>
              <a:t>. Все </a:t>
            </a:r>
            <a:r>
              <a:rPr lang="ru-RU" sz="2800" dirty="0"/>
              <a:t>лицейский друзья Пушкина - и он сам прежде всего – были более всего увлечены делами литературными. </a:t>
            </a:r>
          </a:p>
        </p:txBody>
      </p:sp>
    </p:spTree>
    <p:extLst>
      <p:ext uri="{BB962C8B-B14F-4D97-AF65-F5344CB8AC3E}">
        <p14:creationId xmlns:p14="http://schemas.microsoft.com/office/powerpoint/2010/main" val="13562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208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Александр Сергеевич Пушкин</vt:lpstr>
      <vt:lpstr>Годы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оля</dc:creator>
  <cp:lastModifiedBy>павел</cp:lastModifiedBy>
  <cp:revision>16</cp:revision>
  <dcterms:created xsi:type="dcterms:W3CDTF">2012-11-14T15:03:26Z</dcterms:created>
  <dcterms:modified xsi:type="dcterms:W3CDTF">2013-11-15T15:03:09Z</dcterms:modified>
</cp:coreProperties>
</file>