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93" r:id="rId4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3" autoAdjust="0"/>
    <p:restoredTop sz="94660"/>
  </p:normalViewPr>
  <p:slideViewPr>
    <p:cSldViewPr>
      <p:cViewPr varScale="1">
        <p:scale>
          <a:sx n="80" d="100"/>
          <a:sy n="80" d="100"/>
        </p:scale>
        <p:origin x="-323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986D-86D7-4458-A461-C44AF39EC6E2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89E0-E234-4BC5-9225-5BDAD5A6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6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760E-F956-4E5C-BD14-2E23FAB70759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BA4A-5865-4C2E-82D8-928D54764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9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E4D9-B833-4A7C-9FCB-872A587622F5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52F1B-2710-4288-B1FF-479BE8ECF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47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EC68-BDD5-4825-8C89-DAA89D411EEF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343150" y="8475663"/>
            <a:ext cx="21717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7F5DC-8DC1-4E6A-9142-E2297D9BA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58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0C2E-61C1-4C6D-A646-3FB374965C86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343150" y="8475663"/>
            <a:ext cx="21717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F6F2A-3323-4D4C-B4AE-28434D8D6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1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D228-E507-42D7-89BA-76D7D2AB7B25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F5E3-6AD2-4FC5-AB6C-8F924D79E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28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DD8B-322A-46CE-BB19-A8DD8CC32E5E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FF5F-0B1D-4398-AF78-0BAD822DD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42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F762-7B33-4265-8505-A7CBC2A30441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6C29-94DA-4207-A2D7-665D7CEF9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72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05C4-FC5A-493E-B02A-6DDF99E3DA25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70D4-42D9-4F34-AD7E-56CA9EC07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83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53AC-F1EF-44B8-B45C-BD2E1BA6D848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D902-05A5-4768-B5D9-B286678F0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42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2600-5E8D-4F64-93C2-66EBFF0C4D90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66212-81E3-44B2-8FCA-F2A4981EC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35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CB57-AF9D-4122-9568-60A492DB312D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35E1-14CD-4F87-8AD2-196C85E8E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99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0559-04C7-482D-9489-786EAC3F7346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4AB8-39F3-4C94-9B90-39FDE164C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1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86E1AA-3E3E-41B5-A3D8-B0A7129DBEBE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C20974-5F3D-420E-9DFA-16E03C248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313" y="285750"/>
            <a:ext cx="6429375" cy="8286750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356992" y="3419872"/>
            <a:ext cx="3167633" cy="1596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atin typeface="Arial" charset="0"/>
              </a:rPr>
              <a:t>Конкурс </a:t>
            </a:r>
            <a:r>
              <a:rPr lang="ru-RU" sz="2400" b="1" dirty="0" err="1" smtClean="0">
                <a:latin typeface="Arial" charset="0"/>
              </a:rPr>
              <a:t>профмастерства</a:t>
            </a:r>
            <a:r>
              <a:rPr lang="ru-RU" sz="2400" b="1" dirty="0" smtClean="0">
                <a:latin typeface="Arial" charset="0"/>
              </a:rPr>
              <a:t> 2010</a:t>
            </a:r>
          </a:p>
        </p:txBody>
      </p:sp>
      <p:pic>
        <p:nvPicPr>
          <p:cNvPr id="12" name="Рисунок 11" descr="C:\Users\Ислам\Desktop\атестация мама\ПРОФМАСТЕРСТВО фото 2010\SDC147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084168"/>
            <a:ext cx="3000781" cy="2250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C:\Users\Ислам\Desktop\атестация мама\ПРОФМАСТЕРСТВО фото 2010\SDC147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832" y="395536"/>
            <a:ext cx="3145570" cy="23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Ислам\Desktop\атестация мама\ПРОФМАСТЕРСТВО фото 2010\SDC147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2843808"/>
            <a:ext cx="2667000" cy="315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313" y="285750"/>
            <a:ext cx="6429375" cy="8286750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smtClean="0">
                <a:latin typeface="Arial" charset="0"/>
              </a:rPr>
              <a:t/>
            </a:r>
            <a:br>
              <a:rPr lang="ru-RU" sz="4000" b="1" i="1" smtClean="0">
                <a:latin typeface="Arial" charset="0"/>
              </a:rPr>
            </a:br>
            <a:endParaRPr lang="ru-RU" sz="4000" b="1" i="1" smtClean="0">
              <a:latin typeface="Arial" charset="0"/>
            </a:endParaRPr>
          </a:p>
        </p:txBody>
      </p:sp>
      <p:pic>
        <p:nvPicPr>
          <p:cNvPr id="5126" name="Picture 6" descr="SDC182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900" y="755650"/>
            <a:ext cx="2736850" cy="216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789363" y="3779838"/>
            <a:ext cx="2236787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Игры с детыми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Ислам\Desktop\PB220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755576"/>
            <a:ext cx="2808312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F:\PB2204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016" y="5940152"/>
            <a:ext cx="2736304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3" descr="E:\P1200284.JPG"/>
          <p:cNvPicPr>
            <a:picLocks noChangeAspect="1" noChangeArrowheads="1"/>
          </p:cNvPicPr>
          <p:nvPr/>
        </p:nvPicPr>
        <p:blipFill>
          <a:blip r:embed="rId5" cstate="print"/>
          <a:srcRect r="31599"/>
          <a:stretch>
            <a:fillRect/>
          </a:stretch>
        </p:blipFill>
        <p:spPr bwMode="auto">
          <a:xfrm>
            <a:off x="548680" y="5652119"/>
            <a:ext cx="2520280" cy="276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E:\Зоя\Изображение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3059832"/>
            <a:ext cx="3238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313" y="285750"/>
            <a:ext cx="6429375" cy="8286750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33375" y="3563938"/>
            <a:ext cx="2309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7032" y="3275857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Коррекционно-развивающие занятия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E:\Зоя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699792"/>
            <a:ext cx="295275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E:\Зоя\Изображение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796136"/>
            <a:ext cx="2952750" cy="221456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E:\Зоя\Изображение 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5436096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E:\Зоя\ФОТО ДЛЯ ЗОИ РОБЕРТОВНЫ\SDC16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4984" y="395536"/>
            <a:ext cx="2828925" cy="212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8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Конкурс профмастерства 2010</vt:lpstr>
      <vt:lpstr> 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Запивалова С.И.</dc:creator>
  <cp:lastModifiedBy>Ислам</cp:lastModifiedBy>
  <cp:revision>138</cp:revision>
  <dcterms:created xsi:type="dcterms:W3CDTF">2011-07-12T10:04:18Z</dcterms:created>
  <dcterms:modified xsi:type="dcterms:W3CDTF">2014-10-10T17:25:33Z</dcterms:modified>
</cp:coreProperties>
</file>