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6927-53C7-4582-8D73-5853C2EF5AA1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1FF4-7584-4EF6-955F-1BBACC898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6927-53C7-4582-8D73-5853C2EF5AA1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1FF4-7584-4EF6-955F-1BBACC898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6927-53C7-4582-8D73-5853C2EF5AA1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1FF4-7584-4EF6-955F-1BBACC898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6927-53C7-4582-8D73-5853C2EF5AA1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1FF4-7584-4EF6-955F-1BBACC898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6927-53C7-4582-8D73-5853C2EF5AA1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1FF4-7584-4EF6-955F-1BBACC898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6927-53C7-4582-8D73-5853C2EF5AA1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1FF4-7584-4EF6-955F-1BBACC898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6927-53C7-4582-8D73-5853C2EF5AA1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1FF4-7584-4EF6-955F-1BBACC898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6927-53C7-4582-8D73-5853C2EF5AA1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1FF4-7584-4EF6-955F-1BBACC898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6927-53C7-4582-8D73-5853C2EF5AA1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1FF4-7584-4EF6-955F-1BBACC898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6927-53C7-4582-8D73-5853C2EF5AA1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1FF4-7584-4EF6-955F-1BBACC898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16927-53C7-4582-8D73-5853C2EF5AA1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1FF4-7584-4EF6-955F-1BBACC898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16927-53C7-4582-8D73-5853C2EF5AA1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11FF4-7584-4EF6-955F-1BBACC898C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3" descr="Рисунок01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8225" y="4648200"/>
            <a:ext cx="30257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733800" y="914400"/>
            <a:ext cx="2743200" cy="6096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Директор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47800" y="0"/>
            <a:ext cx="735805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err="1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b="1" cap="all" dirty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cap="all" dirty="0" err="1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тәрбие  жүйесінің  құрылымы</a:t>
            </a:r>
            <a:endParaRPr lang="ru-RU" sz="2000" b="1" cap="all" dirty="0">
              <a:ln w="90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Структура  воспитательной  системы  школы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19200" y="3429000"/>
            <a:ext cx="2057400" cy="1143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rgbClr val="002060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400" b="1" cap="all" dirty="0" err="1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Әлеуметтік </a:t>
            </a:r>
            <a:r>
              <a:rPr lang="ru-RU" sz="1400" b="1" cap="all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cap="all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Социальный педагог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34000" y="3429000"/>
            <a:ext cx="3581400" cy="1143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rgbClr val="002060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400" b="1" cap="all" dirty="0" err="1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Қосымша білім</a:t>
            </a:r>
            <a:r>
              <a:rPr lang="ru-RU" sz="1400" b="1" cap="all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400" b="1" cap="all" dirty="0" err="1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педагогтар</a:t>
            </a:r>
            <a:endParaRPr lang="ru-RU" sz="1400" b="1" cap="all" dirty="0">
              <a:ln w="9000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cap="all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Педагоги дополнительного образования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95400" y="5105400"/>
            <a:ext cx="4191000" cy="14478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400" b="1" cap="all" dirty="0" err="1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Педагогикалық ұжым,</a:t>
            </a:r>
            <a:r>
              <a:rPr lang="ru-RU" sz="1400" b="1" cap="all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400" b="1" cap="all" dirty="0" err="1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оқушылар ұжымы,  оқушылар</a:t>
            </a:r>
            <a:endParaRPr lang="ru-RU" sz="1400" b="1" cap="all" dirty="0">
              <a:ln w="9000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cap="all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Педагогический коллектив, коллектив учащихся, учащиеся</a:t>
            </a:r>
          </a:p>
        </p:txBody>
      </p:sp>
      <p:sp>
        <p:nvSpPr>
          <p:cNvPr id="13" name="Стрелка вниз 12"/>
          <p:cNvSpPr/>
          <p:nvPr/>
        </p:nvSpPr>
        <p:spPr>
          <a:xfrm flipH="1">
            <a:off x="4953000" y="1524000"/>
            <a:ext cx="381000" cy="30480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29000" y="1828800"/>
            <a:ext cx="3505200" cy="1143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rgbClr val="002060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cap="all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Тәрбие жұмыс жөніндегі 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kk-KZ" sz="1400" b="1" cap="all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директордың орынбасары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cap="all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Заместитель Директора по  воспитательной работе</a:t>
            </a:r>
          </a:p>
        </p:txBody>
      </p:sp>
      <p:cxnSp>
        <p:nvCxnSpPr>
          <p:cNvPr id="21" name="Прямая со стрелкой 20"/>
          <p:cNvCxnSpPr>
            <a:stCxn id="8" idx="2"/>
          </p:cNvCxnSpPr>
          <p:nvPr/>
        </p:nvCxnSpPr>
        <p:spPr>
          <a:xfrm rot="16200000" flipH="1">
            <a:off x="6019800" y="2133600"/>
            <a:ext cx="381000" cy="2057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8" idx="2"/>
          </p:cNvCxnSpPr>
          <p:nvPr/>
        </p:nvCxnSpPr>
        <p:spPr>
          <a:xfrm rot="5400000">
            <a:off x="4762500" y="2933700"/>
            <a:ext cx="3810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8" idx="2"/>
          </p:cNvCxnSpPr>
          <p:nvPr/>
        </p:nvCxnSpPr>
        <p:spPr>
          <a:xfrm rot="5400000">
            <a:off x="3543300" y="1714500"/>
            <a:ext cx="381000" cy="2895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9" idx="2"/>
          </p:cNvCxnSpPr>
          <p:nvPr/>
        </p:nvCxnSpPr>
        <p:spPr>
          <a:xfrm rot="16200000" flipH="1">
            <a:off x="2724150" y="4095750"/>
            <a:ext cx="457200" cy="1409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3657600" y="449580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3657600" y="4572000"/>
            <a:ext cx="38100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3581400" y="3429000"/>
            <a:ext cx="1600200" cy="1143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2060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cap="all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 - психолог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210</dc:creator>
  <cp:lastModifiedBy>210</cp:lastModifiedBy>
  <cp:revision>1</cp:revision>
  <dcterms:created xsi:type="dcterms:W3CDTF">2013-09-20T10:05:50Z</dcterms:created>
  <dcterms:modified xsi:type="dcterms:W3CDTF">2013-09-20T10:06:28Z</dcterms:modified>
</cp:coreProperties>
</file>