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«Поощрение и наказание в замещающей семье»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Семинар патронатных  воспитателей</a:t>
            </a:r>
          </a:p>
          <a:p>
            <a:r>
              <a:rPr lang="ru-RU" dirty="0" smtClean="0"/>
              <a:t>«Школа патронатных воспитателей</a:t>
            </a:r>
            <a:r>
              <a:rPr lang="ru-RU" dirty="0" smtClean="0"/>
              <a:t>»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642910" y="928670"/>
            <a:ext cx="7659842" cy="5357850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ПООЩРЕНИЕ-</a:t>
            </a:r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выражение  положительной оценки действий воспитанника. Оно закрепляет положительные навыки и привычки, предполагает позитивные эмоции, вселяет уверенность.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8625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827862" cy="5429288"/>
          </a:xfrm>
        </p:spPr>
        <p:txBody>
          <a:bodyPr>
            <a:normAutofit/>
          </a:bodyPr>
          <a:lstStyle/>
          <a:p>
            <a:endParaRPr lang="ru-RU" sz="36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НАКАЗАНИЕ</a:t>
            </a:r>
            <a:r>
              <a:rPr lang="ru-RU" sz="3600" u="sng" dirty="0" smtClean="0"/>
              <a:t> </a:t>
            </a:r>
            <a:r>
              <a:rPr lang="ru-RU" sz="3600" dirty="0" smtClean="0"/>
              <a:t>- 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компонент </a:t>
            </a:r>
            <a:r>
              <a:rPr lang="ru-RU" sz="3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стимулирования, применение которого должно предупреждать нежелательные поступки ребёнка, тормозить их, вызывать чувство вины.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429108"/>
            <a:ext cx="16192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7772400" cy="51002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</a:t>
            </a:r>
            <a:r>
              <a:rPr lang="ru-RU" sz="111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ПООЩРЕНИЕ</a:t>
            </a:r>
            <a:r>
              <a:rPr lang="ru-RU" sz="3500" b="1" i="1" u="sng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</a:t>
            </a:r>
            <a:r>
              <a:rPr lang="ru-RU" b="1" dirty="0" smtClean="0"/>
              <a:t>                       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sz="1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Одобрение</a:t>
            </a:r>
          </a:p>
          <a:p>
            <a:pPr>
              <a:buFont typeface="Arial" pitchFamily="34" charset="0"/>
              <a:buChar char="•"/>
            </a:pPr>
            <a:r>
              <a:rPr lang="ru-RU" sz="1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Похвала</a:t>
            </a:r>
          </a:p>
          <a:p>
            <a:pPr lvl="0">
              <a:buFont typeface="Arial" pitchFamily="34" charset="0"/>
              <a:buChar char="•"/>
            </a:pPr>
            <a:r>
              <a:rPr lang="ru-RU" sz="1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Благодарность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Награждения, подарки</a:t>
            </a:r>
          </a:p>
          <a:p>
            <a:pPr lvl="0">
              <a:buFont typeface="Arial" pitchFamily="34" charset="0"/>
              <a:buChar char="•"/>
            </a:pPr>
            <a:r>
              <a:rPr lang="ru-RU" sz="1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Предоставление </a:t>
            </a:r>
          </a:p>
          <a:p>
            <a:pPr lvl="0"/>
            <a:r>
              <a:rPr lang="ru-RU" sz="1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почётных или </a:t>
            </a:r>
          </a:p>
          <a:p>
            <a:pPr lvl="0"/>
            <a:r>
              <a:rPr lang="ru-RU" sz="1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дополнительных прав</a:t>
            </a:r>
          </a:p>
          <a:p>
            <a:pPr lvl="0">
              <a:buFont typeface="Arial" pitchFamily="34" charset="0"/>
              <a:buChar char="•"/>
            </a:pPr>
            <a:endParaRPr lang="ru-RU" sz="11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11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11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sz="11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</a:t>
            </a:r>
          </a:p>
          <a:p>
            <a:pPr>
              <a:buNone/>
            </a:pPr>
            <a:r>
              <a:rPr lang="ru-RU" sz="11200" u="sng" dirty="0" smtClean="0"/>
              <a:t/>
            </a:r>
            <a:br>
              <a:rPr lang="ru-RU" sz="11200" u="sng" dirty="0" smtClean="0"/>
            </a:br>
            <a:r>
              <a:rPr lang="ru-RU" sz="11200" dirty="0" smtClean="0"/>
              <a:t> </a:t>
            </a:r>
            <a:endParaRPr lang="ru-RU" sz="11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000628" y="785794"/>
            <a:ext cx="4143372" cy="55689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500" b="1" i="1" u="sng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НАКАЗАНИЕ</a:t>
            </a:r>
          </a:p>
          <a:p>
            <a:r>
              <a:rPr lang="ru-RU" sz="3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Порицание, осуждение</a:t>
            </a:r>
          </a:p>
          <a:p>
            <a:r>
              <a:rPr lang="ru-RU" sz="3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Отсрочка ожидаемого поощрения</a:t>
            </a:r>
          </a:p>
          <a:p>
            <a:pPr marL="0" indent="0"/>
            <a:r>
              <a:rPr lang="ru-RU" sz="3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Наложение доп. обязанностей</a:t>
            </a:r>
          </a:p>
          <a:p>
            <a:r>
              <a:rPr lang="ru-RU" sz="3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Лишение или ограничение определённых прав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0867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5572164" cy="56436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ПРАВИЛА НАКАЗАНИЯ: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/>
              <a:t>наказание  должно быть справедливо.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/>
              <a:t>Ребёнок должен знать, что его по-прежнему любят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/>
              <a:t> Наказание не должно вредить здоровью ни физическому, ни психическому 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/>
              <a:t>Наказание детей должно носить временный характер.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/>
              <a:t>следует избегать оскорблений </a:t>
            </a:r>
          </a:p>
          <a:p>
            <a:pPr marL="457200" indent="-457200"/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3143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143380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214313" y="928688"/>
            <a:ext cx="5643562" cy="5715000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Если есть сомнение: наказывать или не наказывать – не наказывайте.</a:t>
            </a:r>
          </a:p>
          <a:p>
            <a:pPr lvl="0"/>
            <a:endParaRPr lang="ru-RU" sz="2400" dirty="0" smtClean="0"/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Никакой профилактики, никаких наказаний «на всякий случай»</a:t>
            </a:r>
          </a:p>
          <a:p>
            <a:pPr lvl="0"/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За один проступок – одно наказание.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Недопустимо запоздалое наказание.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Исключено припоминание прежних проступков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Наказание детей должно быть последовательным, 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u="sng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017032" cy="3214268"/>
          </a:xfrm>
        </p:spPr>
        <p:txBody>
          <a:bodyPr>
            <a:noAutofit/>
          </a:bodyPr>
          <a:lstStyle/>
          <a:p>
            <a:r>
              <a:rPr lang="ru-RU" sz="4000" dirty="0" smtClean="0"/>
              <a:t>«Наказание — очень трудная вещь; оно требует от воспитателя огромного такта и осторожности» (А. С. Макаренко).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234" y="4286256"/>
            <a:ext cx="388676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67161"/>
            <a:ext cx="4071966" cy="609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571480"/>
            <a:ext cx="3970210" cy="5857916"/>
          </a:xfrm>
        </p:spPr>
        <p:txBody>
          <a:bodyPr>
            <a:normAutofit/>
          </a:bodyPr>
          <a:lstStyle/>
          <a:p>
            <a:endParaRPr lang="ru-RU" sz="4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Когда вы хвалите ребенка, вы ясно даете ему понять, чего хотите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203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«Поощрение и наказание в замещающей семье»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«Давай жить вместе!»</dc:title>
  <dc:creator>Надежда</dc:creator>
  <cp:lastModifiedBy>Надежда</cp:lastModifiedBy>
  <cp:revision>9</cp:revision>
  <dcterms:modified xsi:type="dcterms:W3CDTF">2013-08-22T21:27:13Z</dcterms:modified>
</cp:coreProperties>
</file>