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73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C0D2D-2885-4D3C-A07B-BD179E8C8E36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74DDA-41C3-4CE8-8A5B-77E133BED6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C0D2D-2885-4D3C-A07B-BD179E8C8E36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74DDA-41C3-4CE8-8A5B-77E133BED6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C0D2D-2885-4D3C-A07B-BD179E8C8E36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74DDA-41C3-4CE8-8A5B-77E133BED6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C0D2D-2885-4D3C-A07B-BD179E8C8E36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74DDA-41C3-4CE8-8A5B-77E133BED6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C0D2D-2885-4D3C-A07B-BD179E8C8E36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74DDA-41C3-4CE8-8A5B-77E133BED6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C0D2D-2885-4D3C-A07B-BD179E8C8E36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74DDA-41C3-4CE8-8A5B-77E133BED6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C0D2D-2885-4D3C-A07B-BD179E8C8E36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74DDA-41C3-4CE8-8A5B-77E133BED6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C0D2D-2885-4D3C-A07B-BD179E8C8E36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74DDA-41C3-4CE8-8A5B-77E133BED6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C0D2D-2885-4D3C-A07B-BD179E8C8E36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74DDA-41C3-4CE8-8A5B-77E133BED6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C0D2D-2885-4D3C-A07B-BD179E8C8E36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74DDA-41C3-4CE8-8A5B-77E133BED6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C0D2D-2885-4D3C-A07B-BD179E8C8E36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8074DDA-41C3-4CE8-8A5B-77E133BED6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2CC0D2D-2885-4D3C-A07B-BD179E8C8E36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074DDA-41C3-4CE8-8A5B-77E133BED65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857232"/>
            <a:ext cx="7772400" cy="1470025"/>
          </a:xfrm>
        </p:spPr>
        <p:txBody>
          <a:bodyPr/>
          <a:lstStyle/>
          <a:p>
            <a:r>
              <a:rPr lang="ru-RU" b="1" i="1" dirty="0" smtClean="0"/>
              <a:t>Приложение</a:t>
            </a:r>
            <a:endParaRPr lang="ru-RU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71604" y="3786190"/>
            <a:ext cx="6400800" cy="1752600"/>
          </a:xfrm>
        </p:spPr>
        <p:txBody>
          <a:bodyPr>
            <a:normAutofit fontScale="77500" lnSpcReduction="20000"/>
          </a:bodyPr>
          <a:lstStyle/>
          <a:p>
            <a:r>
              <a:rPr lang="ru-RU" sz="4000" b="1" i="1" dirty="0" smtClean="0"/>
              <a:t>Какой? Какая? Какое?</a:t>
            </a:r>
          </a:p>
          <a:p>
            <a:r>
              <a:rPr lang="ru-RU" sz="4000" b="1" i="1" dirty="0" smtClean="0">
                <a:solidFill>
                  <a:srgbClr val="FF0000"/>
                </a:solidFill>
              </a:rPr>
              <a:t>Мой сосед, юноша лет семнадцати, был заядлым книголюбом.</a:t>
            </a:r>
            <a:endParaRPr lang="ru-RU" sz="40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/>
              <a:t>Пишется с дефисом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1.Нарицательное существительное + нарицательное существительное.</a:t>
            </a:r>
          </a:p>
          <a:p>
            <a:endParaRPr lang="ru-RU" sz="3200" dirty="0" smtClean="0"/>
          </a:p>
          <a:p>
            <a:r>
              <a:rPr lang="ru-RU" sz="4000" b="1" dirty="0" smtClean="0">
                <a:solidFill>
                  <a:srgbClr val="FF0000"/>
                </a:solidFill>
              </a:rPr>
              <a:t>Утёс-великан</a:t>
            </a:r>
          </a:p>
          <a:p>
            <a:r>
              <a:rPr lang="ru-RU" sz="3200" dirty="0" smtClean="0"/>
              <a:t>2. Собственное существительное + нарицательное существительное.</a:t>
            </a:r>
          </a:p>
          <a:p>
            <a:r>
              <a:rPr lang="ru-RU" sz="4000" b="1" dirty="0" smtClean="0">
                <a:solidFill>
                  <a:srgbClr val="FF0000"/>
                </a:solidFill>
              </a:rPr>
              <a:t>Москва-река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i="1" dirty="0" smtClean="0"/>
              <a:t>Пишется без дефиса</a:t>
            </a:r>
            <a:endParaRPr lang="ru-RU" sz="44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 smtClean="0"/>
              <a:t>Нарицательное существительное + собственное существительное</a:t>
            </a:r>
            <a:r>
              <a:rPr lang="ru-RU" dirty="0" smtClean="0"/>
              <a:t>.</a:t>
            </a:r>
            <a:endParaRPr lang="ru-RU" dirty="0" smtClean="0"/>
          </a:p>
          <a:p>
            <a:r>
              <a:rPr lang="ru-RU" sz="4000" b="1" smtClean="0">
                <a:solidFill>
                  <a:srgbClr val="FF0000"/>
                </a:solidFill>
              </a:rPr>
              <a:t>Река Дон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Обособляется запятыми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Любое приложение, если оно относится к личному местоимению.</a:t>
            </a:r>
          </a:p>
          <a:p>
            <a:endParaRPr lang="ru-RU" b="1" dirty="0" smtClean="0"/>
          </a:p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Ему ли, карлику, тягаться с исполином?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Обособляется запятыми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любой позиции обособляется распространённое приложение, если оно относится к имени нарицательному.</a:t>
            </a:r>
          </a:p>
          <a:p>
            <a:r>
              <a:rPr lang="ru-RU" sz="4000" b="1" dirty="0" smtClean="0">
                <a:solidFill>
                  <a:srgbClr val="FF0000"/>
                </a:solidFill>
              </a:rPr>
              <a:t>Показалась из-за облака звезда, предвестница утренней зари.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Обособляется запятыми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Распространённое приложение, если оно относится к имени собственному и стоит после него.</a:t>
            </a:r>
          </a:p>
          <a:p>
            <a:endParaRPr lang="ru-RU" dirty="0"/>
          </a:p>
          <a:p>
            <a:r>
              <a:rPr lang="ru-RU" sz="4000" b="1" dirty="0" smtClean="0">
                <a:solidFill>
                  <a:srgbClr val="FF0000"/>
                </a:solidFill>
              </a:rPr>
              <a:t>Чемодан внесли кучер Селифан, низенький человек в тулупчике, и лакей Петрушка.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Обособляется запятыми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Распространённое приложение, если оно стоит перед именем собственным и имеет добавочное причинное значение.</a:t>
            </a:r>
          </a:p>
          <a:p>
            <a:endParaRPr lang="ru-RU" dirty="0"/>
          </a:p>
          <a:p>
            <a:r>
              <a:rPr lang="ru-RU" sz="4000" b="1" dirty="0" smtClean="0">
                <a:solidFill>
                  <a:srgbClr val="FF0000"/>
                </a:solidFill>
              </a:rPr>
              <a:t>Упрямец во всём, Илья Матвеевич оставался упрямцем и в учении.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Обособляется запятыми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Приложение, присоединяемое словами </a:t>
            </a:r>
            <a:r>
              <a:rPr lang="ru-RU" i="1" dirty="0" smtClean="0"/>
              <a:t>по имени, по фамилии, по прозвищу. Даже, например, в особенности</a:t>
            </a:r>
            <a:r>
              <a:rPr lang="ru-RU" dirty="0" smtClean="0"/>
              <a:t>, а так же пояснительными союзами </a:t>
            </a:r>
            <a:r>
              <a:rPr lang="ru-RU" i="1" dirty="0" smtClean="0"/>
              <a:t>то есть, а именно, как.</a:t>
            </a:r>
          </a:p>
          <a:p>
            <a:r>
              <a:rPr lang="ru-RU" sz="4000" b="1" i="1" dirty="0" smtClean="0">
                <a:solidFill>
                  <a:srgbClr val="FF0000"/>
                </a:solidFill>
              </a:rPr>
              <a:t>Девочки, в особенности Катенька, с радостными лицами смотрят в окно. Завёл он себе </a:t>
            </a:r>
            <a:r>
              <a:rPr lang="ru-RU" sz="4000" b="1" i="1" dirty="0" err="1" smtClean="0">
                <a:solidFill>
                  <a:srgbClr val="FF0000"/>
                </a:solidFill>
              </a:rPr>
              <a:t>медвежонка,по</a:t>
            </a:r>
            <a:r>
              <a:rPr lang="ru-RU" sz="4000" b="1" i="1" dirty="0" smtClean="0">
                <a:solidFill>
                  <a:srgbClr val="FF0000"/>
                </a:solidFill>
              </a:rPr>
              <a:t> имени Яшка.</a:t>
            </a:r>
            <a:endParaRPr lang="ru-RU" sz="40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Обособляется запятыми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Приложение, выраженное именем собственным (имя лица или кличка животного), если оно поясняет или уточняет нарицательное существительное (перед приложением можно вставить </a:t>
            </a:r>
            <a:r>
              <a:rPr lang="ru-RU" i="1" dirty="0" smtClean="0"/>
              <a:t>а именно, то есть, а зовут его).</a:t>
            </a:r>
          </a:p>
          <a:p>
            <a:r>
              <a:rPr lang="ru-RU" sz="4000" b="1" i="1" dirty="0" smtClean="0">
                <a:solidFill>
                  <a:srgbClr val="FF0000"/>
                </a:solidFill>
              </a:rPr>
              <a:t>Дочь Дарьи Михайловны, </a:t>
            </a:r>
            <a:r>
              <a:rPr lang="ru-RU" sz="4000" b="1" i="1" dirty="0">
                <a:solidFill>
                  <a:srgbClr val="FF0000"/>
                </a:solidFill>
              </a:rPr>
              <a:t>Н</a:t>
            </a:r>
            <a:r>
              <a:rPr lang="ru-RU" sz="4000" b="1" i="1" dirty="0" smtClean="0">
                <a:solidFill>
                  <a:srgbClr val="FF0000"/>
                </a:solidFill>
              </a:rPr>
              <a:t>аталья Алексеевна, с первого взгляда могла не понравиться.</a:t>
            </a:r>
            <a:endParaRPr lang="ru-RU" sz="40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Тире в приложении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Перед приложением, стоящим в конце предложения и поясняющим какой-либо член предложения.</a:t>
            </a:r>
          </a:p>
          <a:p>
            <a:r>
              <a:rPr lang="ru-RU" dirty="0" smtClean="0"/>
              <a:t>Для выделения с двух сторон приложений, носящих пояснительный характер.</a:t>
            </a:r>
          </a:p>
          <a:p>
            <a:r>
              <a:rPr lang="ru-RU" sz="4000" b="1" dirty="0" smtClean="0">
                <a:solidFill>
                  <a:srgbClr val="FF0000"/>
                </a:solidFill>
              </a:rPr>
              <a:t>На маяке жил только сторож – старый глухой швед, бывший шкипер.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Тире в приложении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Если в приложении можно без изменения вставить </a:t>
            </a:r>
            <a:r>
              <a:rPr lang="ru-RU" i="1" dirty="0" smtClean="0"/>
              <a:t>а именно</a:t>
            </a:r>
            <a:r>
              <a:rPr lang="ru-RU" dirty="0" smtClean="0"/>
              <a:t>.</a:t>
            </a:r>
          </a:p>
          <a:p>
            <a:r>
              <a:rPr lang="ru-RU" dirty="0" smtClean="0"/>
              <a:t>Для того, чтобы отделить однородные приложения от определяемого слова.</a:t>
            </a:r>
          </a:p>
          <a:p>
            <a:r>
              <a:rPr lang="ru-RU" sz="4000" b="1" dirty="0" smtClean="0">
                <a:solidFill>
                  <a:srgbClr val="FF0000"/>
                </a:solidFill>
              </a:rPr>
              <a:t>В дальнем углу светилось жёлтое пятно – огонь в окне квартиры Серафимы.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62</TotalTime>
  <Words>335</Words>
  <Application>Microsoft Office PowerPoint</Application>
  <PresentationFormat>Экран (4:3)</PresentationFormat>
  <Paragraphs>41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Приложение</vt:lpstr>
      <vt:lpstr>Обособляется запятыми</vt:lpstr>
      <vt:lpstr>Обособляется запятыми</vt:lpstr>
      <vt:lpstr>Обособляется запятыми</vt:lpstr>
      <vt:lpstr>Обособляется запятыми</vt:lpstr>
      <vt:lpstr>Обособляется запятыми</vt:lpstr>
      <vt:lpstr>Обособляется запятыми</vt:lpstr>
      <vt:lpstr>Тире в приложении</vt:lpstr>
      <vt:lpstr>Тире в приложении</vt:lpstr>
      <vt:lpstr>Пишется с дефисом</vt:lpstr>
      <vt:lpstr>Пишется без дефиса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Приложение</dc:title>
  <dc:creator>User</dc:creator>
  <cp:lastModifiedBy>Administrator</cp:lastModifiedBy>
  <cp:revision>7</cp:revision>
  <dcterms:created xsi:type="dcterms:W3CDTF">2012-11-15T12:35:12Z</dcterms:created>
  <dcterms:modified xsi:type="dcterms:W3CDTF">2012-11-16T05:18:12Z</dcterms:modified>
</cp:coreProperties>
</file>