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7" r:id="rId1"/>
  </p:sldMasterIdLst>
  <p:sldIdLst>
    <p:sldId id="256" r:id="rId2"/>
    <p:sldId id="272" r:id="rId3"/>
    <p:sldId id="276" r:id="rId4"/>
    <p:sldId id="268" r:id="rId5"/>
    <p:sldId id="288" r:id="rId6"/>
    <p:sldId id="290" r:id="rId7"/>
    <p:sldId id="278" r:id="rId8"/>
    <p:sldId id="287" r:id="rId9"/>
    <p:sldId id="279" r:id="rId10"/>
    <p:sldId id="280" r:id="rId11"/>
    <p:sldId id="284" r:id="rId12"/>
    <p:sldId id="294" r:id="rId13"/>
    <p:sldId id="286" r:id="rId14"/>
    <p:sldId id="273" r:id="rId15"/>
    <p:sldId id="275" r:id="rId16"/>
    <p:sldId id="289" r:id="rId17"/>
    <p:sldId id="291" r:id="rId18"/>
    <p:sldId id="292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8183" autoAdjust="0"/>
  </p:normalViewPr>
  <p:slideViewPr>
    <p:cSldViewPr>
      <p:cViewPr varScale="1">
        <p:scale>
          <a:sx n="80" d="100"/>
          <a:sy n="80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885B5-887E-4D0B-A6E3-FD1002AB8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71668" y="857232"/>
            <a:ext cx="10215634" cy="1470025"/>
          </a:xfrm>
        </p:spPr>
        <p:txBody>
          <a:bodyPr>
            <a:noAutofit/>
          </a:bodyPr>
          <a:lstStyle/>
          <a:p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Лексик</a:t>
            </a:r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квн</a:t>
            </a:r>
            <a:endParaRPr lang="ru-RU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425055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t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БҮГЕН БУЛА КВН-</a:t>
            </a:r>
          </a:p>
          <a:p>
            <a:r>
              <a:rPr lang="tt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ГАҖӘП КҮҢЕЛЛЕ УЕН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</a:p>
          <a:p>
            <a:r>
              <a:rPr lang="tt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БИШЕНЧЕЛӘР КӨЧ СЫНАША,</a:t>
            </a:r>
          </a:p>
          <a:p>
            <a:r>
              <a:rPr lang="tt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МЕНӘ БУЛА ТАМАША.</a:t>
            </a:r>
          </a:p>
          <a:p>
            <a:r>
              <a:rPr lang="tt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(5а,5в,5с)</a:t>
            </a:r>
          </a:p>
          <a:p>
            <a:endParaRPr lang="tt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tt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tt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tt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Казан-2010</a:t>
            </a:r>
          </a:p>
          <a:p>
            <a:endParaRPr lang="tt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Рисунок 3" descr="C:\Program Files\Microsoft Office\MEDIA\CAGCAT10\j0217698.wmf"/>
          <p:cNvPicPr/>
          <p:nvPr/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85786" y="3500438"/>
            <a:ext cx="2643205" cy="2336411"/>
          </a:xfrm>
          <a:prstGeom prst="rect">
            <a:avLst/>
          </a:prstGeom>
          <a:solidFill>
            <a:srgbClr val="FFFFFF">
              <a:shade val="85000"/>
            </a:srgbClr>
          </a:solidFill>
          <a:ln w="34925" cap="sq">
            <a:solidFill>
              <a:srgbClr val="FFFFFF"/>
            </a:solidFill>
            <a:miter lim="800000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TopUp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t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7. Шәһәреңне беләсеңме?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иля\Мои документы\Мои рисунки\Новая папка\Изображение 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иля\Мои документы\Мои рисунки\Казан\83235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152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Documents and Settings\Адиля\Мои документы\Мои рисунки\Казан\66118594748341181ab7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28718"/>
            <a:ext cx="9144000" cy="88296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8.БИРЕЛГӘН СҮЗДӘН СҮЗЛӘР ТӨЗЕРГӘ.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Inflate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tt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мөстәкыйл</a:t>
            </a:r>
            <a:r>
              <a:rPr lang="ru-RU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ь</a:t>
            </a:r>
            <a:r>
              <a:rPr lang="tt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лек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5543550" cy="915988"/>
          </a:xfrm>
        </p:spPr>
        <p:txBody>
          <a:bodyPr>
            <a:normAutofit/>
          </a:bodyPr>
          <a:lstStyle/>
          <a:p>
            <a:pPr eaLnBrk="1" hangingPunct="1"/>
            <a:r>
              <a:rPr lang="tt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9.Тапкырлар бәйгесе.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</p:txBody>
      </p:sp>
      <p:graphicFrame>
        <p:nvGraphicFramePr>
          <p:cNvPr id="42192" name="Group 208"/>
          <p:cNvGraphicFramePr>
            <a:graphicFrameLocks noGrp="1"/>
          </p:cNvGraphicFramePr>
          <p:nvPr>
            <p:ph sz="half" idx="2"/>
          </p:nvPr>
        </p:nvGraphicFramePr>
        <p:xfrm>
          <a:off x="2627313" y="2924175"/>
          <a:ext cx="3771900" cy="3657602"/>
        </p:xfrm>
        <a:graphic>
          <a:graphicData uri="http://schemas.openxmlformats.org/drawingml/2006/table">
            <a:tbl>
              <a:tblPr/>
              <a:tblGrid>
                <a:gridCol w="720725"/>
                <a:gridCol w="536575"/>
                <a:gridCol w="628650"/>
                <a:gridCol w="628650"/>
                <a:gridCol w="628650"/>
                <a:gridCol w="628650"/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200" b="1" i="0" u="none" strike="noStrike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tt-RU" sz="1800" b="1" i="0" u="none" strike="noStrike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200" b="1" i="0" u="none" strike="noStrike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tt-RU" sz="1800" b="1" i="0" u="none" strike="noStrike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200" b="1" i="0" u="none" strike="noStrike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tt-RU" sz="1800" b="1" i="0" u="none" strike="noStrike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200" b="1" i="0" u="none" strike="noStrike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tt-RU" sz="1800" b="1" i="0" u="none" strike="noStrike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200" b="1" i="0" u="none" strike="noStrike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tt-RU" sz="1800" b="1" i="0" u="none" strike="noStrike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200" b="1" i="0" u="none" strike="noStrike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tt-RU" sz="1800" b="1" i="0" u="none" strike="noStrike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200" b="1" i="0" u="none" strike="noStrike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tt-RU" sz="1800" b="1" i="0" u="none" strike="noStrike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200" b="1" i="0" u="none" strike="noStrike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tt-RU" sz="1800" b="1" i="0" u="none" strike="noStrike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200" b="1" i="0" u="none" strike="noStrike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tt-RU" sz="1800" b="1" i="0" u="none" strike="noStrike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200" b="1" i="0" u="none" strike="noStrike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tt-RU" sz="1800" b="1" i="0" u="none" strike="noStrike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42187" name="Picture 203" descr="кук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130800"/>
            <a:ext cx="13573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8" name="Picture 204" descr="меш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133600"/>
            <a:ext cx="2016125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" name="Picture 205" descr="оч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150" y="4581525"/>
            <a:ext cx="2609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90" name="Picture 206" descr="плать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196975"/>
            <a:ext cx="14398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91" name="Picture 207" descr="удоч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1268413"/>
            <a:ext cx="19431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93" name="Picture 209" descr="до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3716338"/>
            <a:ext cx="1512888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94" name="Picture 210" descr="стол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1863" y="476250"/>
            <a:ext cx="18415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2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2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2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2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2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1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1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t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10.Мәшһүр 			 	шәхесләребез.</a:t>
            </a:r>
            <a:endParaRPr lang="ru-RU" sz="4800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71612"/>
            <a:ext cx="435771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3" descr="1222858716147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85926"/>
            <a:ext cx="3857652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072362" cy="16002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t-RU" sz="40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Җиңүче команданы котлау, бүләкләр тапшыру.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alu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Биремн</a:t>
            </a:r>
            <a:r>
              <a:rPr lang="tt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әр.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1.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Командалар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белән танышу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(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Исем.Девиз.Эмблема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2.Сораулар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бәйгесе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3.Кем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беренче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?(б</a:t>
            </a:r>
            <a:r>
              <a:rPr lang="tt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ирелгән хәрефләрдән сүз җыярга)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4.Татар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телен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беләсеңме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?(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карточкалар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белән эш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5.Кем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тизрәк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?(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рәсем буенча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хикәя төзергә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6.Блиц</a:t>
            </a:r>
            <a:r>
              <a:rPr lang="tt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турнир.(Капитаннар бәйгесе)</a:t>
            </a:r>
          </a:p>
          <a:p>
            <a:r>
              <a:rPr lang="tt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7.Шәһәреңне беләсеңме?(экранда)</a:t>
            </a:r>
          </a:p>
          <a:p>
            <a:r>
              <a:rPr lang="tt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8.Бирелгән сүздән татарча сүзләр төзергә.(мөстәкыйл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ь</a:t>
            </a:r>
            <a:r>
              <a:rPr lang="tt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лек)</a:t>
            </a:r>
          </a:p>
          <a:p>
            <a:r>
              <a:rPr lang="tt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9.Тапкырлар бәйгесе.</a:t>
            </a:r>
          </a:p>
          <a:p>
            <a:r>
              <a:rPr lang="tt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10.Мәшһүр шәхесләребез.</a:t>
            </a:r>
          </a:p>
          <a:p>
            <a:pPr>
              <a:buNone/>
            </a:pP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1.ТАНЫШУ.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ИСЕМ.</a:t>
            </a:r>
          </a:p>
          <a:p>
            <a:pPr lvl="5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ДЕВИЗ.</a:t>
            </a:r>
          </a:p>
          <a:p>
            <a:pPr lvl="8"/>
            <a:r>
              <a:rPr lang="ru-RU" sz="4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ЭМБЛЕМА.</a:t>
            </a:r>
            <a:endParaRPr lang="ru-RU" sz="4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Сораулар бәйгесе.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-С</a:t>
            </a:r>
            <a:r>
              <a:rPr lang="tt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ин кайсы республикада яшисең?</a:t>
            </a:r>
          </a:p>
          <a:p>
            <a:pPr>
              <a:buNone/>
            </a:pPr>
            <a:r>
              <a:rPr lang="tt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-Татарстанда нинди милләтләр яши?</a:t>
            </a:r>
          </a:p>
          <a:p>
            <a:pPr>
              <a:buNone/>
            </a:pPr>
            <a:r>
              <a:rPr lang="tt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-Татарстанның беренче президенты кем,ул кайда туган?</a:t>
            </a:r>
          </a:p>
          <a:p>
            <a:pPr>
              <a:buNone/>
            </a:pPr>
            <a:r>
              <a:rPr lang="tt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-Татарстанның дәүләт телләре?</a:t>
            </a:r>
          </a:p>
          <a:p>
            <a:pPr>
              <a:buNone/>
            </a:pPr>
            <a:r>
              <a:rPr lang="tt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-Бу юлларны кем язган? “И туган тел,и матур тел,</a:t>
            </a:r>
          </a:p>
          <a:p>
            <a:pPr>
              <a:buNone/>
            </a:pPr>
            <a:r>
              <a:rPr lang="tt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				    Әткәм-әнкәмнең теле!”</a:t>
            </a:r>
          </a:p>
          <a:p>
            <a:pPr>
              <a:buNone/>
            </a:pPr>
            <a:r>
              <a:rPr lang="tt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-Татар халкының милли бәйрәмнәрен әйтегез.</a:t>
            </a:r>
          </a:p>
          <a:p>
            <a:pPr>
              <a:buNone/>
            </a:pPr>
            <a:r>
              <a:rPr lang="tt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-Предметны белдерә,кем?нәрсә?сорауларына җавап бирә.Ул нинди сүз төркеме?</a:t>
            </a:r>
          </a:p>
          <a:p>
            <a:pPr>
              <a:buNone/>
            </a:pPr>
            <a:r>
              <a:rPr lang="tt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-Татар халкының милли киемнәре.</a:t>
            </a:r>
          </a:p>
          <a:p>
            <a:pPr>
              <a:buNone/>
            </a:pPr>
            <a:r>
              <a:rPr lang="tt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-Татар халкының милли ашлары.</a:t>
            </a:r>
          </a:p>
          <a:p>
            <a:pPr>
              <a:buNone/>
            </a:pPr>
            <a:r>
              <a:rPr lang="tt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       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t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3.Кем </a:t>
            </a:r>
          </a:p>
          <a:p>
            <a:pPr lvl="3">
              <a:buNone/>
            </a:pPr>
            <a:r>
              <a:rPr lang="tt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беренче?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t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4.Татар</a:t>
            </a:r>
          </a:p>
          <a:p>
            <a:pPr lvl="4">
              <a:buNone/>
            </a:pPr>
            <a:r>
              <a:rPr lang="tt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Телен</a:t>
            </a:r>
          </a:p>
          <a:p>
            <a:pPr lvl="8">
              <a:buNone/>
            </a:pPr>
            <a:r>
              <a:rPr lang="tt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Беләсеңме?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t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5.КЕМ ТИЗРӘК?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1400" dirty="0" smtClean="0"/>
              <a:t>ҖӘҖҖРР</a:t>
            </a:r>
            <a:endParaRPr lang="ru-RU" sz="1400" dirty="0"/>
          </a:p>
        </p:txBody>
      </p:sp>
      <p:pic>
        <p:nvPicPr>
          <p:cNvPr id="1026" name="Picture 2" descr="C:\Documents and Settings\Адиля\Мои документы\Мои рисунки\Природа\274-1024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29124" cy="3357561"/>
          </a:xfrm>
          <a:prstGeom prst="rect">
            <a:avLst/>
          </a:prstGeom>
          <a:noFill/>
        </p:spPr>
      </p:pic>
      <p:pic>
        <p:nvPicPr>
          <p:cNvPr id="1027" name="Picture 3" descr="C:\Documents and Settings\Адиля\Мои документы\Мои рисунки\Природа\LE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714876" cy="335756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иля\Мои документы\Мои рисунки\Природа\697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592"/>
            <a:ext cx="9144000" cy="35814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tt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6.БЛИ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</a:t>
            </a:r>
            <a:r>
              <a:rPr lang="tt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ТУРНИР.</a:t>
            </a:r>
            <a:endParaRPr lang="ru-RU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1">
              <a:buNone/>
            </a:pPr>
            <a:r>
              <a:rPr lang="tt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КАПИТАННАР БӘЙГЕСЕ</a:t>
            </a:r>
            <a:r>
              <a:rPr lang="tt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399</TotalTime>
  <Words>193</Words>
  <Application>Microsoft Office PowerPoint</Application>
  <PresentationFormat>Экран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Лексик квн</vt:lpstr>
      <vt:lpstr>Биремнәр.</vt:lpstr>
      <vt:lpstr>1.ТАНЫШУ.</vt:lpstr>
      <vt:lpstr>2. Сораулар бәйгесе.</vt:lpstr>
      <vt:lpstr>Слайд 5</vt:lpstr>
      <vt:lpstr>Слайд 6</vt:lpstr>
      <vt:lpstr>Слайд 7</vt:lpstr>
      <vt:lpstr>ҖӘҖҖРР</vt:lpstr>
      <vt:lpstr>Слайд 9</vt:lpstr>
      <vt:lpstr>Слайд 10</vt:lpstr>
      <vt:lpstr>Слайд 11</vt:lpstr>
      <vt:lpstr>Слайд 12</vt:lpstr>
      <vt:lpstr>Слайд 13</vt:lpstr>
      <vt:lpstr>8.БИРЕЛГӘН СҮЗДӘН СҮЗЛӘР ТӨЗЕРГӘ.</vt:lpstr>
      <vt:lpstr>9.Тапкырлар бәйгесе.</vt:lpstr>
      <vt:lpstr>Слайд 16</vt:lpstr>
      <vt:lpstr>Слайд 17</vt:lpstr>
      <vt:lpstr>Слайд 18</vt:lpstr>
      <vt:lpstr>Җиңүче команданы котлау, бүләкләр тапшыру.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</dc:title>
  <cp:lastModifiedBy>DNA7 X86</cp:lastModifiedBy>
  <cp:revision>90</cp:revision>
  <dcterms:modified xsi:type="dcterms:W3CDTF">2013-10-29T17:12:16Z</dcterms:modified>
</cp:coreProperties>
</file>