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6" r:id="rId10"/>
    <p:sldId id="268" r:id="rId11"/>
    <p:sldId id="269" r:id="rId12"/>
    <p:sldId id="272" r:id="rId13"/>
    <p:sldId id="270" r:id="rId14"/>
    <p:sldId id="271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1C8D-F98D-4102-9020-E328F3BF57B1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6FFA-D2A9-47AE-A1C5-28248D318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88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6FFA-D2A9-47AE-A1C5-28248D318F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7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6FFA-D2A9-47AE-A1C5-28248D318F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42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0B3620-0F08-4FD4-8EF1-582ED20E485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D7698A-2739-4F9E-86FB-AD90AD1C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510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нтернет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Зависимость? Польза?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28098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2428869"/>
            <a:ext cx="7772400" cy="121444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000" b="1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Выполнила: Сомова Светлана Алексеевна, учитель русского языка и литературы, МБОУ «Энтузиастская ООШ», Юрьев-Польский р-н, Владимирская область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357694"/>
            <a:ext cx="3059929" cy="18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76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786322"/>
            <a:ext cx="5204967" cy="18494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ХАКЕРСТВО. Минус.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Хакерство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рассматривать как негативное направление личностного развития подростка. Чаще всего хакерами становятся в подростковом возрасте, возможно, компенсируя этим недостаточную развитость социальных навыков. Деятельность хакеров подчиняется как познавательной мотивации, так и целому ряду других мотивов, среди которых корысть, стремление добиться признания своих способностей, выразить себя, получить от общества то, что оно задолжало и т.д. Исходя из этого, можно сделать вывод, что в своих крайних проявлений хакерство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является негативной личностной аномалией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696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857760"/>
            <a:ext cx="6429421" cy="17000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деятельность. Минус.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повсеместно признается крайне важным моментом развития, как отдельного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и человеческих сообществ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методики, с помощью которых можно определить, является ли увлечение Интернет-играми невинными или это уже зависимость.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Одной из наименее ясных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является принципиальная возможность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переноса виртуального опыта в реальную жизнь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590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143512"/>
            <a:ext cx="6643734" cy="15001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Бесконтрольная 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оммуникативная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деятельность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8496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наиболее расширительном понимании к проявлениям зависимости от Интернета относят не только зависимость от социальных применений Сети, но и привязанность к азартным играм в Интернете, электронным покупкам; страсть к навигации по WWW; пристрастие к сексуальным применениям Интернета. Драматизм последнего вида зависимости заключается в том, что он настигает подростков в переходном возрасте, либо это момент полового созревания, и тогда у подростка формируется асоциальное представление о сексе, что может отложить отпечаток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xmlns="" val="22208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Родители!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необходима!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00166" y="2285992"/>
            <a:ext cx="6400800" cy="34747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специалистам образовательной среды, а так же родителям необходимо вовремя их рассмотреть у подростков, тем самым попытаться предупредить развитие психологической зависимости и предложить способы по ее устранению.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множество тестов и опросников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практические рекомендации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родителей, профилактические программы,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помощью которых можно диагностировать Интернет-зависимость </a:t>
            </a:r>
          </a:p>
        </p:txBody>
      </p:sp>
    </p:spTree>
    <p:extLst>
      <p:ext uri="{BB962C8B-B14F-4D97-AF65-F5344CB8AC3E}">
        <p14:creationId xmlns:p14="http://schemas.microsoft.com/office/powerpoint/2010/main" xmlns="" val="28591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76" y="1857364"/>
            <a:ext cx="7029400" cy="434055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b="1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Воспитание компьютерной культуры, самовоспитание пользователей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4572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противоядие Интернет - зависимости.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71736" y="285728"/>
            <a:ext cx="471490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ВАЖНО!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6400800" cy="2840356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Уважаемые родители! Будьте открыты с детьми, реальное общение не заменит компьютерное. Успехов в воспитании!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безопасный Ин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2133600" cy="21336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корабл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119414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08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57422" y="4286256"/>
            <a:ext cx="4643470" cy="12254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</a:t>
            </a:r>
            <a:r>
              <a:rPr lang="ru-RU" dirty="0" smtClean="0"/>
              <a:t>а внимание</a:t>
            </a:r>
            <a:endParaRPr lang="ru-RU" dirty="0"/>
          </a:p>
        </p:txBody>
      </p:sp>
      <p:pic>
        <p:nvPicPr>
          <p:cNvPr id="6146" name="Picture 2" descr="C:\Documents and Settings\Admin\Мои документы\благодарю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947430" cy="340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Список литературы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992888" cy="489654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Арестова</a:t>
            </a:r>
            <a:r>
              <a:rPr lang="ru-RU" dirty="0"/>
              <a:t> О.Н., Бабанин Л.Н., </a:t>
            </a:r>
            <a:r>
              <a:rPr lang="ru-RU" dirty="0" err="1"/>
              <a:t>Войскуновский</a:t>
            </a:r>
            <a:r>
              <a:rPr lang="ru-RU" dirty="0"/>
              <a:t> А.Е. Мотивация пользователей Интернета. Гуманитарные исследования в Интернете / Под </a:t>
            </a:r>
            <a:r>
              <a:rPr lang="ru-RU" dirty="0" err="1"/>
              <a:t>ред.А.Е</a:t>
            </a:r>
            <a:r>
              <a:rPr lang="ru-RU" dirty="0"/>
              <a:t>. </a:t>
            </a:r>
            <a:r>
              <a:rPr lang="ru-RU" dirty="0" err="1"/>
              <a:t>Войскунского</a:t>
            </a:r>
            <a:r>
              <a:rPr lang="ru-RU" dirty="0"/>
              <a:t> (Москва: Можайск-Терра, 2000, 431 с.)</a:t>
            </a:r>
          </a:p>
          <a:p>
            <a:r>
              <a:rPr lang="ru-RU" dirty="0"/>
              <a:t>2.  Бабаева Ю.Д., </a:t>
            </a:r>
            <a:r>
              <a:rPr lang="ru-RU" dirty="0" err="1"/>
              <a:t>Войскунский</a:t>
            </a:r>
            <a:r>
              <a:rPr lang="ru-RU" dirty="0"/>
              <a:t> А.Е., </a:t>
            </a:r>
            <a:r>
              <a:rPr lang="ru-RU" dirty="0" err="1"/>
              <a:t>Смыслова</a:t>
            </a:r>
            <a:r>
              <a:rPr lang="ru-RU" dirty="0"/>
              <a:t> О.В. Интернет: воздействие на личность. Гуманитарные исследования в Интернете / Под ред. А.Е. </a:t>
            </a:r>
            <a:r>
              <a:rPr lang="ru-RU" dirty="0" err="1"/>
              <a:t>Войскунского</a:t>
            </a:r>
            <a:r>
              <a:rPr lang="ru-RU" dirty="0"/>
              <a:t> (Москва: Можайск-Терра, 2000, 431 с.)</a:t>
            </a:r>
          </a:p>
          <a:p>
            <a:r>
              <a:rPr lang="ru-RU" dirty="0"/>
              <a:t>3. </a:t>
            </a:r>
            <a:r>
              <a:rPr lang="ru-RU" dirty="0" err="1"/>
              <a:t>Балонов</a:t>
            </a:r>
            <a:r>
              <a:rPr lang="ru-RU" dirty="0"/>
              <a:t> И.М. "Компьютер и подросток" М., 2002 г. стр.32-58.</a:t>
            </a:r>
          </a:p>
          <a:p>
            <a:r>
              <a:rPr lang="ru-RU" dirty="0"/>
              <a:t>4. </a:t>
            </a:r>
            <a:r>
              <a:rPr lang="ru-RU" dirty="0" err="1"/>
              <a:t>Боровкова</a:t>
            </a:r>
            <a:r>
              <a:rPr lang="ru-RU" dirty="0"/>
              <a:t> Н. Виртуальное зависание / журнал "Человек и наука". Февраль 2002.</a:t>
            </a:r>
          </a:p>
          <a:p>
            <a:r>
              <a:rPr lang="ru-RU" dirty="0"/>
              <a:t>5. </a:t>
            </a:r>
            <a:r>
              <a:rPr lang="ru-RU" dirty="0" err="1"/>
              <a:t>Войскунский</a:t>
            </a:r>
            <a:r>
              <a:rPr lang="ru-RU" dirty="0"/>
              <a:t> А.Е. Актуальные проблемы зависимости от интернета // Психологический журнал. 2004. Т.25. № 1. C.90-100.</a:t>
            </a:r>
          </a:p>
          <a:p>
            <a:r>
              <a:rPr lang="ru-RU" dirty="0"/>
              <a:t>6. </a:t>
            </a:r>
            <a:r>
              <a:rPr lang="ru-RU" dirty="0" err="1"/>
              <a:t>Войскунский</a:t>
            </a:r>
            <a:r>
              <a:rPr lang="ru-RU" dirty="0"/>
              <a:t> А.Е. Психологические исследования феномена Интернет-аддикции // Тезисы докладов 2-й Российской конференции по экологической психологии. М.: </a:t>
            </a:r>
            <a:r>
              <a:rPr lang="ru-RU" dirty="0" err="1"/>
              <a:t>Экопсицентр</a:t>
            </a:r>
            <a:r>
              <a:rPr lang="ru-RU" dirty="0"/>
              <a:t> РОСС. 2000. С.251-253.</a:t>
            </a:r>
          </a:p>
          <a:p>
            <a:r>
              <a:rPr lang="ru-RU" dirty="0"/>
              <a:t>7.  Егоров А.Ю. Нехимические зависимости. - СПб.: Речь, 2007. - 190 с.</a:t>
            </a:r>
          </a:p>
          <a:p>
            <a:r>
              <a:rPr lang="ru-RU" dirty="0"/>
              <a:t>8. Егоров А.Ю., Кузнецова Н., Петрова Е. Особенности личности подростков с интернет-зависимостью // Вопросы психического здоровья детей и подростков. 2005. Т.5. № 2.С. 20-27</a:t>
            </a:r>
          </a:p>
          <a:p>
            <a:r>
              <a:rPr lang="ru-RU" dirty="0"/>
              <a:t>9. Егоров А.Ю. Нехимические (поведенческие) аддикции // </a:t>
            </a:r>
            <a:r>
              <a:rPr lang="ru-RU" dirty="0" err="1"/>
              <a:t>Аддиктология</a:t>
            </a:r>
            <a:r>
              <a:rPr lang="ru-RU" dirty="0"/>
              <a:t>.</a:t>
            </a:r>
          </a:p>
          <a:p>
            <a:r>
              <a:rPr lang="ru-RU" dirty="0"/>
              <a:t>2005. № 1. С.65-77.</a:t>
            </a:r>
          </a:p>
          <a:p>
            <a:r>
              <a:rPr lang="ru-RU" dirty="0"/>
              <a:t>10. Егоров А.Ю., Игумнов С.А. Расстройства поведения у подростков: клинико-психологические аспекты. - СПб.: Речь, 2005. - 436 с.</a:t>
            </a:r>
          </a:p>
          <a:p>
            <a:r>
              <a:rPr lang="ru-RU" dirty="0"/>
              <a:t>11. Короленко Ц.П. </a:t>
            </a:r>
            <a:r>
              <a:rPr lang="ru-RU" dirty="0" err="1"/>
              <a:t>Аддиктивное</a:t>
            </a:r>
            <a:r>
              <a:rPr lang="ru-RU" dirty="0"/>
              <a:t> поведение. Общая характеристика и закономерности развития. // </a:t>
            </a:r>
            <a:r>
              <a:rPr lang="ru-RU" dirty="0" err="1"/>
              <a:t>Обозр</a:t>
            </a:r>
            <a:r>
              <a:rPr lang="ru-RU" dirty="0"/>
              <a:t>. </a:t>
            </a:r>
            <a:r>
              <a:rPr lang="ru-RU" dirty="0" err="1"/>
              <a:t>психиат</a:t>
            </a:r>
            <a:r>
              <a:rPr lang="ru-RU" dirty="0"/>
              <a:t>. и мед. психол., 1991/1.</a:t>
            </a:r>
          </a:p>
          <a:p>
            <a:r>
              <a:rPr lang="ru-RU" dirty="0"/>
              <a:t>12. Марков Дж., Хефнер К. Хакеры. Киев: 1996.</a:t>
            </a:r>
          </a:p>
          <a:p>
            <a:r>
              <a:rPr lang="ru-RU" dirty="0"/>
              <a:t>13. </a:t>
            </a:r>
            <a:r>
              <a:rPr lang="ru-RU" dirty="0" err="1"/>
              <a:t>Фельдштейн</a:t>
            </a:r>
            <a:r>
              <a:rPr lang="ru-RU" dirty="0"/>
              <a:t> Д.И. Возрастная и педагогическая психология. Избранные психологические труды. - М.: Издательство Московского психолого-социального института, 2002. - 432 с.</a:t>
            </a:r>
          </a:p>
          <a:p>
            <a:r>
              <a:rPr lang="ru-RU" dirty="0"/>
              <a:t>14. </a:t>
            </a:r>
            <a:r>
              <a:rPr lang="ru-RU" dirty="0" err="1"/>
              <a:t>Шавамиш</a:t>
            </a:r>
            <a:r>
              <a:rPr lang="ru-RU" dirty="0"/>
              <a:t> В.В. Зависимое поведение школьников. СПб., 2001</a:t>
            </a:r>
            <a:r>
              <a:rPr lang="ru-RU" dirty="0" smtClean="0"/>
              <a:t>.</a:t>
            </a:r>
          </a:p>
          <a:p>
            <a:r>
              <a:rPr lang="ru-RU" dirty="0" smtClean="0"/>
              <a:t>15.Интернет.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443" y="332657"/>
            <a:ext cx="7125112" cy="1381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Уважаемые родители! </a:t>
            </a:r>
          </a:p>
          <a:p>
            <a:pPr marL="0" indent="0" algn="ctr">
              <a:buNone/>
            </a:pPr>
            <a:r>
              <a:rPr lang="ru-RU" dirty="0" smtClean="0"/>
              <a:t>Обратите внимание на слова :</a:t>
            </a:r>
          </a:p>
          <a:p>
            <a:pPr marL="0" indent="0" algn="ctr">
              <a:buNone/>
            </a:pPr>
            <a:r>
              <a:rPr lang="ru-RU" dirty="0" smtClean="0"/>
              <a:t> «Интернет может быть опасен!»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3116"/>
            <a:ext cx="5250217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12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57166"/>
            <a:ext cx="4429156" cy="924475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Задумаемся…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1571612"/>
            <a:ext cx="3857652" cy="4857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Интернет-зависимость способствует негативному преобразованию личности подростка, так как в этом возрасте в относительно короткий промежуток времени происходят кардинальные сдвиги в формировании личности.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143248"/>
            <a:ext cx="392909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4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8992" y="428604"/>
            <a:ext cx="2348112" cy="521725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28662" y="1428736"/>
            <a:ext cx="7450989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1.В общем виде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Интернет-зависимость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определяется как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"нехимическая зависимость от пользования Интернетом".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2.В некоторых психологических словарях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Интерне́т-зави́симость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определяют как, психическое расстройство, навязчивое желание подключиться к Интернету и болезненная неспособность вовремя отключиться от Интернета.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Инте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464844"/>
            <a:ext cx="1500198" cy="112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65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8372"/>
            <a:ext cx="7344816" cy="12924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Исследователь Кимберли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Янг приводит следующие четыре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симптома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dirty="0"/>
              <a:t>1. навязчивое желание проверить e-</a:t>
            </a:r>
            <a:r>
              <a:rPr lang="ru-RU" dirty="0" err="1"/>
              <a:t>mail</a:t>
            </a:r>
            <a:r>
              <a:rPr lang="ru-RU" dirty="0"/>
              <a:t>;</a:t>
            </a:r>
          </a:p>
          <a:p>
            <a:r>
              <a:rPr lang="ru-RU" dirty="0"/>
              <a:t>2. постоянное ожидание следующего выхода в Интернет;</a:t>
            </a:r>
          </a:p>
          <a:p>
            <a:r>
              <a:rPr lang="ru-RU" dirty="0"/>
              <a:t>3. жалобы окружающих на то, что человек проводит слишком много времени в Интернет;</a:t>
            </a:r>
          </a:p>
          <a:p>
            <a:r>
              <a:rPr lang="ru-RU" dirty="0"/>
              <a:t>4. жалобы окружающих на то, что человек тратит слишком много денег на Интернет.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Мои документы\Интернет5 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245244"/>
            <a:ext cx="1647463" cy="1255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4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5"/>
            <a:ext cx="741682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Симптомы компьютерной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285860"/>
            <a:ext cx="3528392" cy="5303512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Психологические симптомы:</a:t>
            </a:r>
            <a:br>
              <a:rPr lang="ru-RU" sz="3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 хорошее самочувствие или эйфория за компьютером;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2.  невозможность остановиться;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3.  увеличение количества времени, проводимого за компьютером;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4.  пренебрежение семьей и друзьями;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5.  ощущения пустоты, депрессии, раздражения не за компьютером;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6.  ложь работодателям или членам семьи о своей деятельности;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7.  проблемы с работой или учебой.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428736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Физические симптомы: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канала (туннельное поражение нервных стволов руки, связанное с длительным перенапряжением мышц);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сухость в глазах;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головные боли по типу мигрени;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боли в спине;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нерегулярное питание, пропуск приемов пищи;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пренебрежение личной гигиеной;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расстройства сна, изменение режима сна.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Инте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929198"/>
            <a:ext cx="2185990" cy="1548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40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7"/>
            <a:ext cx="8229600" cy="50966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Плюсы Интернета для подростка: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/>
              <a:t>потребность </a:t>
            </a:r>
            <a:r>
              <a:rPr lang="ru-RU" sz="2100" dirty="0"/>
              <a:t>в автономии и самостоятельности (в процессе социализации эта потребность предполагает, в первую очередь, стремление к независимости от родителей); </a:t>
            </a:r>
          </a:p>
          <a:p>
            <a:r>
              <a:rPr lang="ru-RU" sz="2100" dirty="0" smtClean="0"/>
              <a:t>потребность </a:t>
            </a:r>
            <a:r>
              <a:rPr lang="ru-RU" sz="2100" dirty="0"/>
              <a:t>в самореализации и признании; </a:t>
            </a:r>
          </a:p>
          <a:p>
            <a:r>
              <a:rPr lang="ru-RU" sz="2100" dirty="0" smtClean="0"/>
              <a:t>потребность </a:t>
            </a:r>
            <a:r>
              <a:rPr lang="ru-RU" sz="2100" dirty="0"/>
              <a:t>в признании и познании; </a:t>
            </a:r>
          </a:p>
          <a:p>
            <a:r>
              <a:rPr lang="ru-RU" sz="2100" dirty="0" smtClean="0"/>
              <a:t>удовлетворение </a:t>
            </a:r>
            <a:r>
              <a:rPr lang="ru-RU" sz="2100" dirty="0"/>
              <a:t>социальной потребности в общении, в принадлежности к группе по интересам, в любви;</a:t>
            </a:r>
          </a:p>
          <a:p>
            <a:r>
              <a:rPr lang="ru-RU" sz="2100" dirty="0" smtClean="0"/>
              <a:t>потребность </a:t>
            </a:r>
            <a:r>
              <a:rPr lang="ru-RU" sz="2100" dirty="0"/>
              <a:t>в обладании;</a:t>
            </a:r>
          </a:p>
          <a:p>
            <a:r>
              <a:rPr lang="ru-RU" sz="2100" dirty="0" smtClean="0"/>
              <a:t>познавательную </a:t>
            </a:r>
            <a:r>
              <a:rPr lang="ru-RU" sz="2100" dirty="0"/>
              <a:t>потребность, </a:t>
            </a:r>
          </a:p>
          <a:p>
            <a:r>
              <a:rPr lang="ru-RU" sz="2100" dirty="0" smtClean="0"/>
              <a:t>владение </a:t>
            </a:r>
            <a:r>
              <a:rPr lang="ru-RU" sz="2100" dirty="0"/>
              <a:t>новыми знаниями способствует достижению признания со стороны сверстников и самореализации. </a:t>
            </a:r>
          </a:p>
          <a:p>
            <a:endParaRPr lang="ru-RU" dirty="0"/>
          </a:p>
        </p:txBody>
      </p:sp>
      <p:pic>
        <p:nvPicPr>
          <p:cNvPr id="5122" name="Picture 2" descr="C:\Documents and Settings\Admin\Мои документы\Инте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143512"/>
            <a:ext cx="2312242" cy="151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Минусы Интернета для подростка: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поведение,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депрессии,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виртуального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реальной жизни,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адаптации в социуме,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способности контролировать время пребывания за компьютером,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дискомфорта при отсутствии возможности пользования интернетом. Используя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Интренет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подросток вместо стремления "думать" и "учить" предпочитает "искать".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857233"/>
            <a:ext cx="1702542" cy="16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06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4497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 «увлечённости» - плюсы-минусы: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увлеченность познанием в сфере программирования и телекоммуникаций или, как крайний вариант, хакерство;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увлеченность компьютерными играми и, в частности, играми посредством Интернета или, как крайний вариант,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наркомания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увлечение сетевой коммуникацией или, как крайний вариант Интернет-аддикция, в том числе зависимость киберсексуальная.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143512"/>
            <a:ext cx="20955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357826"/>
            <a:ext cx="1998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33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1087</Words>
  <Application>Microsoft Office PowerPoint</Application>
  <PresentationFormat>Экран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Интернет. Зависимость? Польза? </vt:lpstr>
      <vt:lpstr>Слайд 2</vt:lpstr>
      <vt:lpstr>Задумаемся… </vt:lpstr>
      <vt:lpstr>Слайд 4</vt:lpstr>
      <vt:lpstr> Исследователь Кимберли Янг приводит следующие четыре симптома Интернет-зависимости:</vt:lpstr>
      <vt:lpstr>Симптомы компьютерной зависимости  </vt:lpstr>
      <vt:lpstr>Слайд 7</vt:lpstr>
      <vt:lpstr>Слайд 8</vt:lpstr>
      <vt:lpstr>Слайд 9</vt:lpstr>
      <vt:lpstr>ХАКЕРСТВО. Минус.</vt:lpstr>
      <vt:lpstr>Игровая деятельность. Минус. </vt:lpstr>
      <vt:lpstr>Бесконтрольная коммуникативная деятельность в Интернете.  Минус.</vt:lpstr>
      <vt:lpstr>Родители! Профилактика необходима!</vt:lpstr>
      <vt:lpstr>Слайд 14</vt:lpstr>
      <vt:lpstr>Слайд 15</vt:lpstr>
      <vt:lpstr>за внимание</vt:lpstr>
      <vt:lpstr>Список литературы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развития у учащихся состояния интернет-зависимости</dc:title>
  <dc:creator>DNA7 X64</dc:creator>
  <cp:lastModifiedBy>Admin</cp:lastModifiedBy>
  <cp:revision>30</cp:revision>
  <dcterms:created xsi:type="dcterms:W3CDTF">2012-11-26T20:32:21Z</dcterms:created>
  <dcterms:modified xsi:type="dcterms:W3CDTF">2013-07-30T05:52:45Z</dcterms:modified>
</cp:coreProperties>
</file>