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BCA3-961A-4405-8C4D-E44DAD818E5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DA4C-5D7C-4C4A-AEC2-D06110277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8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BCA3-961A-4405-8C4D-E44DAD818E5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DA4C-5D7C-4C4A-AEC2-D06110277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6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BCA3-961A-4405-8C4D-E44DAD818E5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DA4C-5D7C-4C4A-AEC2-D06110277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8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BCA3-961A-4405-8C4D-E44DAD818E5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DA4C-5D7C-4C4A-AEC2-D06110277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3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BCA3-961A-4405-8C4D-E44DAD818E5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DA4C-5D7C-4C4A-AEC2-D06110277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8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BCA3-961A-4405-8C4D-E44DAD818E5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DA4C-5D7C-4C4A-AEC2-D06110277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93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BCA3-961A-4405-8C4D-E44DAD818E5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DA4C-5D7C-4C4A-AEC2-D06110277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3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BCA3-961A-4405-8C4D-E44DAD818E5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DA4C-5D7C-4C4A-AEC2-D06110277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25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BCA3-961A-4405-8C4D-E44DAD818E5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DA4C-5D7C-4C4A-AEC2-D06110277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73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BCA3-961A-4405-8C4D-E44DAD818E5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DA4C-5D7C-4C4A-AEC2-D06110277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0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BCA3-961A-4405-8C4D-E44DAD818E5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DA4C-5D7C-4C4A-AEC2-D06110277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33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DBCA3-961A-4405-8C4D-E44DAD818E5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3DA4C-5D7C-4C4A-AEC2-D06110277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4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homepc</dc:creator>
  <cp:lastModifiedBy>homepc</cp:lastModifiedBy>
  <cp:revision>1</cp:revision>
  <dcterms:created xsi:type="dcterms:W3CDTF">2013-11-10T19:34:37Z</dcterms:created>
  <dcterms:modified xsi:type="dcterms:W3CDTF">2013-11-10T19:38:59Z</dcterms:modified>
</cp:coreProperties>
</file>