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3CF7-7699-4B47-B79C-4595BEE86AC4}" type="datetimeFigureOut">
              <a:rPr lang="ru-RU" smtClean="0"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583E-D9F6-4B7F-B2E9-1DE0F71DBB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Инфинитив.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-</a:t>
            </a:r>
            <a:r>
              <a:rPr lang="ru-RU" sz="4800" b="1" dirty="0" err="1" smtClean="0">
                <a:solidFill>
                  <a:srgbClr val="FF0000"/>
                </a:solidFill>
              </a:rPr>
              <a:t>рга,-рг</a:t>
            </a:r>
            <a:r>
              <a:rPr lang="tt-RU" sz="4800" b="1" dirty="0" smtClean="0">
                <a:solidFill>
                  <a:srgbClr val="FF0000"/>
                </a:solidFill>
              </a:rPr>
              <a:t>ә</a:t>
            </a:r>
          </a:p>
          <a:p>
            <a:pPr>
              <a:buNone/>
            </a:pPr>
            <a:endParaRPr lang="tt-RU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4800" b="1" dirty="0" smtClean="0">
                <a:solidFill>
                  <a:srgbClr val="FF0000"/>
                </a:solidFill>
              </a:rPr>
              <a:t>-арга,-әргә</a:t>
            </a:r>
          </a:p>
          <a:p>
            <a:pPr>
              <a:buNone/>
            </a:pPr>
            <a:endParaRPr lang="tt-RU" sz="4800" b="1" dirty="0" smtClean="0"/>
          </a:p>
          <a:p>
            <a:pPr>
              <a:buNone/>
            </a:pPr>
            <a:r>
              <a:rPr lang="tt-RU" sz="4800" b="1" dirty="0" smtClean="0">
                <a:solidFill>
                  <a:srgbClr val="FF0000"/>
                </a:solidFill>
              </a:rPr>
              <a:t>-ырга,-ергә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/>
          <a:p>
            <a:r>
              <a:rPr lang="tt-RU" sz="4800" b="1" dirty="0" smtClean="0"/>
              <a:t>Эшлә</a:t>
            </a:r>
            <a:r>
              <a:rPr lang="tt-RU" sz="4800" b="1" dirty="0" smtClean="0">
                <a:solidFill>
                  <a:srgbClr val="FF0000"/>
                </a:solidFill>
              </a:rPr>
              <a:t>ргә</a:t>
            </a:r>
            <a:r>
              <a:rPr lang="tt-RU" sz="4800" b="1" dirty="0" smtClean="0"/>
              <a:t>, уйла</a:t>
            </a:r>
            <a:r>
              <a:rPr lang="tt-RU" sz="4800" b="1" dirty="0" smtClean="0">
                <a:solidFill>
                  <a:srgbClr val="FF0000"/>
                </a:solidFill>
              </a:rPr>
              <a:t>рга</a:t>
            </a:r>
          </a:p>
          <a:p>
            <a:pPr>
              <a:buNone/>
            </a:pPr>
            <a:r>
              <a:rPr lang="tt-RU" sz="4800" b="1" dirty="0" smtClean="0"/>
              <a:t> Яз</a:t>
            </a:r>
            <a:r>
              <a:rPr lang="tt-RU" sz="4800" b="1" dirty="0" smtClean="0">
                <a:solidFill>
                  <a:srgbClr val="FF0000"/>
                </a:solidFill>
              </a:rPr>
              <a:t>арга, </a:t>
            </a:r>
            <a:r>
              <a:rPr lang="tt-RU" sz="4800" b="1" dirty="0" smtClean="0"/>
              <a:t>йөз</a:t>
            </a:r>
            <a:r>
              <a:rPr lang="tt-RU" sz="4800" b="1" dirty="0" smtClean="0">
                <a:solidFill>
                  <a:srgbClr val="FF0000"/>
                </a:solidFill>
              </a:rPr>
              <a:t>әргә</a:t>
            </a:r>
          </a:p>
          <a:p>
            <a:pPr>
              <a:buNone/>
            </a:pPr>
            <a:r>
              <a:rPr lang="tt-RU" sz="4800" b="1" dirty="0" smtClean="0"/>
              <a:t> Бар</a:t>
            </a:r>
            <a:r>
              <a:rPr lang="tt-RU" sz="4800" b="1" dirty="0" smtClean="0">
                <a:solidFill>
                  <a:srgbClr val="FF0000"/>
                </a:solidFill>
              </a:rPr>
              <a:t>ырга, </a:t>
            </a:r>
            <a:r>
              <a:rPr lang="tt-RU" sz="4800" b="1" dirty="0" smtClean="0"/>
              <a:t>кер</a:t>
            </a:r>
            <a:r>
              <a:rPr lang="tt-RU" sz="4800" b="1" dirty="0" smtClean="0">
                <a:solidFill>
                  <a:srgbClr val="FF0000"/>
                </a:solidFill>
              </a:rPr>
              <a:t>ергә</a:t>
            </a:r>
            <a:endParaRPr lang="tt-RU" sz="4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38600" cy="5768997"/>
          </a:xfrm>
        </p:spPr>
        <p:txBody>
          <a:bodyPr>
            <a:normAutofit/>
          </a:bodyPr>
          <a:lstStyle/>
          <a:p>
            <a:r>
              <a:rPr lang="tt-RU" sz="4800" b="1" dirty="0" smtClean="0">
                <a:solidFill>
                  <a:srgbClr val="FF0000"/>
                </a:solidFill>
              </a:rPr>
              <a:t>-ярга,-яргә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768997"/>
          </a:xfrm>
        </p:spPr>
        <p:txBody>
          <a:bodyPr>
            <a:normAutofit/>
          </a:bodyPr>
          <a:lstStyle/>
          <a:p>
            <a:r>
              <a:rPr lang="tt-RU" sz="4800" b="1" dirty="0" smtClean="0"/>
              <a:t>Җый-        җы</a:t>
            </a:r>
            <a:r>
              <a:rPr lang="tt-RU" sz="4800" b="1" dirty="0" smtClean="0">
                <a:solidFill>
                  <a:srgbClr val="FF0000"/>
                </a:solidFill>
              </a:rPr>
              <a:t>ярга,</a:t>
            </a:r>
          </a:p>
          <a:p>
            <a:pPr>
              <a:buNone/>
            </a:pPr>
            <a:r>
              <a:rPr lang="tt-RU" sz="4800" b="1" dirty="0" smtClean="0"/>
              <a:t>    ки-ки</a:t>
            </a:r>
            <a:r>
              <a:rPr lang="tt-RU" sz="4800" b="1" dirty="0" smtClean="0">
                <a:solidFill>
                  <a:srgbClr val="FF0000"/>
                </a:solidFill>
              </a:rPr>
              <a:t>яргә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Юклык формасы.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t-RU" sz="4800" b="1" dirty="0" smtClean="0">
                <a:solidFill>
                  <a:srgbClr val="FF0000"/>
                </a:solidFill>
              </a:rPr>
              <a:t>-маска,            -мәскә.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t-RU" sz="4800" b="1" dirty="0" smtClean="0"/>
              <a:t>Бар</a:t>
            </a:r>
            <a:r>
              <a:rPr lang="tt-RU" sz="4800" b="1" dirty="0" smtClean="0">
                <a:solidFill>
                  <a:srgbClr val="FF0000"/>
                </a:solidFill>
              </a:rPr>
              <a:t>маска</a:t>
            </a:r>
            <a:r>
              <a:rPr lang="tt-RU" sz="4800" b="1" dirty="0" smtClean="0"/>
              <a:t>,</a:t>
            </a:r>
          </a:p>
          <a:p>
            <a:pPr>
              <a:buNone/>
            </a:pPr>
            <a:r>
              <a:rPr lang="tt-RU" sz="4800" b="1" dirty="0"/>
              <a:t>а</a:t>
            </a:r>
            <a:r>
              <a:rPr lang="tt-RU" sz="4800" b="1" dirty="0" smtClean="0"/>
              <a:t>ша</a:t>
            </a:r>
            <a:r>
              <a:rPr lang="tt-RU" sz="4800" b="1" dirty="0" smtClean="0">
                <a:solidFill>
                  <a:srgbClr val="FF0000"/>
                </a:solidFill>
              </a:rPr>
              <a:t>маска</a:t>
            </a:r>
            <a:r>
              <a:rPr lang="tt-RU" sz="4800" b="1" dirty="0" smtClean="0"/>
              <a:t>, </a:t>
            </a:r>
          </a:p>
          <a:p>
            <a:pPr>
              <a:buNone/>
            </a:pPr>
            <a:r>
              <a:rPr lang="tt-RU" sz="4800" b="1" dirty="0"/>
              <a:t>э</a:t>
            </a:r>
            <a:r>
              <a:rPr lang="tt-RU" sz="4800" b="1" dirty="0" smtClean="0"/>
              <a:t>шлә</a:t>
            </a:r>
            <a:r>
              <a:rPr lang="tt-RU" sz="4800" b="1" dirty="0" smtClean="0">
                <a:solidFill>
                  <a:srgbClr val="FF0000"/>
                </a:solidFill>
              </a:rPr>
              <a:t>мәскә</a:t>
            </a:r>
            <a:r>
              <a:rPr lang="tt-RU" sz="4800" b="1" dirty="0" smtClean="0"/>
              <a:t>, </a:t>
            </a:r>
          </a:p>
          <a:p>
            <a:pPr>
              <a:buNone/>
            </a:pPr>
            <a:r>
              <a:rPr lang="tt-RU" sz="4800" b="1" dirty="0" smtClean="0"/>
              <a:t>кил</a:t>
            </a:r>
            <a:r>
              <a:rPr lang="tt-RU" sz="4800" b="1" dirty="0" smtClean="0">
                <a:solidFill>
                  <a:srgbClr val="FF0000"/>
                </a:solidFill>
              </a:rPr>
              <a:t>мәскә  </a:t>
            </a:r>
            <a:r>
              <a:rPr lang="tt-RU" sz="4800" b="1" dirty="0" smtClean="0"/>
              <a:t>      </a:t>
            </a:r>
            <a:endParaRPr lang="ru-RU" sz="48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Сораулары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rgbClr val="002060"/>
                </a:solidFill>
              </a:rPr>
              <a:t>Нишл</a:t>
            </a:r>
            <a:r>
              <a:rPr lang="tt-RU" sz="4400" b="1" dirty="0" smtClean="0">
                <a:solidFill>
                  <a:srgbClr val="002060"/>
                </a:solidFill>
              </a:rPr>
              <a:t>әргә</a:t>
            </a:r>
            <a:r>
              <a:rPr lang="en-US" sz="4400" b="1" dirty="0" smtClean="0">
                <a:solidFill>
                  <a:srgbClr val="002060"/>
                </a:solidFill>
              </a:rPr>
              <a:t>? </a:t>
            </a:r>
            <a:r>
              <a:rPr lang="tt-RU" sz="4400" b="1" dirty="0" smtClean="0">
                <a:solidFill>
                  <a:srgbClr val="002060"/>
                </a:solidFill>
              </a:rPr>
              <a:t>нишләмәскә</a:t>
            </a:r>
            <a:r>
              <a:rPr lang="en-US" sz="4400" b="1" dirty="0" smtClean="0">
                <a:solidFill>
                  <a:srgbClr val="002060"/>
                </a:solidFill>
              </a:rPr>
              <a:t>?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t-RU" sz="4400" b="1" dirty="0" smtClean="0"/>
              <a:t>Что делат</a:t>
            </a:r>
            <a:r>
              <a:rPr lang="ru-RU" sz="4400" b="1" dirty="0" err="1" smtClean="0"/>
              <a:t>ь</a:t>
            </a:r>
            <a:r>
              <a:rPr lang="en-US" sz="4400" b="1" dirty="0" smtClean="0"/>
              <a:t>? </a:t>
            </a:r>
            <a:r>
              <a:rPr lang="ru-RU" sz="4400" b="1" dirty="0" smtClean="0"/>
              <a:t>Что</a:t>
            </a:r>
            <a:r>
              <a:rPr lang="en-US" sz="4400" b="1" dirty="0" smtClean="0"/>
              <a:t> </a:t>
            </a:r>
            <a:r>
              <a:rPr lang="ru-RU" sz="4400" b="1" dirty="0" smtClean="0"/>
              <a:t>сделать</a:t>
            </a:r>
            <a:r>
              <a:rPr lang="en-US" sz="4400" b="1" dirty="0" smtClean="0"/>
              <a:t>? </a:t>
            </a:r>
            <a:r>
              <a:rPr lang="ru-RU" sz="4400" b="1" dirty="0"/>
              <a:t>Ч</a:t>
            </a:r>
            <a:r>
              <a:rPr lang="ru-RU" sz="4400" b="1" dirty="0" smtClean="0"/>
              <a:t>то не делать</a:t>
            </a:r>
            <a:r>
              <a:rPr lang="en-US" sz="4400" b="1" dirty="0" smtClean="0"/>
              <a:t>?       </a:t>
            </a:r>
            <a:r>
              <a:rPr lang="ru-RU" sz="4400" b="1" dirty="0" smtClean="0"/>
              <a:t>Что не сделать</a:t>
            </a:r>
            <a:r>
              <a:rPr lang="en-US" sz="4400" b="1" dirty="0" smtClean="0"/>
              <a:t>?</a:t>
            </a:r>
            <a:endParaRPr lang="ru-RU" sz="4400" b="1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tt-RU" b="1" dirty="0" smtClean="0"/>
              <a:t>Тәрҗемә ит</a:t>
            </a:r>
            <a:r>
              <a:rPr lang="tt-RU" dirty="0" smtClean="0"/>
              <a:t>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>
            <a:normAutofit lnSpcReduction="10000"/>
          </a:bodyPr>
          <a:lstStyle/>
          <a:p>
            <a:r>
              <a:rPr lang="tt-RU" sz="4400" b="1" dirty="0" smtClean="0"/>
              <a:t>Дусларны   чакырырга. Бергә әзерләргә. Җыр тыңларга. Мәктәпкә йөрмәскә.</a:t>
            </a:r>
            <a:endParaRPr lang="ru-RU" sz="4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>
            <a:normAutofit lnSpcReduction="10000"/>
          </a:bodyPr>
          <a:lstStyle/>
          <a:p>
            <a:r>
              <a:rPr lang="tt-RU" sz="4400" b="1" dirty="0" smtClean="0">
                <a:solidFill>
                  <a:srgbClr val="FF0000"/>
                </a:solidFill>
              </a:rPr>
              <a:t>Позвать друзей. Вместе готовит</a:t>
            </a:r>
            <a:r>
              <a:rPr lang="ru-RU" sz="4400" b="1" dirty="0" err="1" smtClean="0">
                <a:solidFill>
                  <a:srgbClr val="FF0000"/>
                </a:solidFill>
              </a:rPr>
              <a:t>ь</a:t>
            </a:r>
            <a:r>
              <a:rPr lang="ru-RU" sz="4400" b="1" dirty="0" smtClean="0">
                <a:solidFill>
                  <a:srgbClr val="FF0000"/>
                </a:solidFill>
              </a:rPr>
              <a:t>. Слушать песню.          Не ходить в школу.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tt-RU" sz="4800" b="1" dirty="0" smtClean="0">
                <a:solidFill>
                  <a:srgbClr val="FF0000"/>
                </a:solidFill>
              </a:rPr>
              <a:t>Ярый-мо</a:t>
            </a:r>
            <a:r>
              <a:rPr lang="ru-RU" sz="4800" b="1" dirty="0" err="1" smtClean="0">
                <a:solidFill>
                  <a:srgbClr val="FF0000"/>
                </a:solidFill>
              </a:rPr>
              <a:t>жно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r>
              <a:rPr lang="ru-RU" sz="4800" b="1" dirty="0" err="1" smtClean="0">
                <a:solidFill>
                  <a:srgbClr val="FF0000"/>
                </a:solidFill>
              </a:rPr>
              <a:t>Ярамый-нельзя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r>
              <a:rPr lang="ru-RU" sz="4800" b="1" dirty="0" err="1" smtClean="0"/>
              <a:t>Ашарга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ярамый</a:t>
            </a:r>
            <a:r>
              <a:rPr lang="ru-RU" sz="4800" b="1" dirty="0" smtClean="0"/>
              <a:t>-           </a:t>
            </a:r>
            <a:r>
              <a:rPr lang="ru-RU" sz="4800" b="1" dirty="0" smtClean="0">
                <a:solidFill>
                  <a:srgbClr val="FF0000"/>
                </a:solidFill>
              </a:rPr>
              <a:t>нельзя </a:t>
            </a:r>
            <a:r>
              <a:rPr lang="ru-RU" sz="4800" b="1" dirty="0" smtClean="0"/>
              <a:t>кушать.</a:t>
            </a:r>
          </a:p>
          <a:p>
            <a:r>
              <a:rPr lang="ru-RU" sz="4800" b="1" dirty="0" err="1" smtClean="0"/>
              <a:t>Керерг</a:t>
            </a:r>
            <a:r>
              <a:rPr lang="tt-RU" sz="4800" b="1" dirty="0" smtClean="0"/>
              <a:t>ә ярый-               </a:t>
            </a:r>
            <a:r>
              <a:rPr lang="tt-RU" sz="4800" b="1" dirty="0" smtClean="0">
                <a:solidFill>
                  <a:srgbClr val="FF0000"/>
                </a:solidFill>
              </a:rPr>
              <a:t>мо</a:t>
            </a:r>
            <a:r>
              <a:rPr lang="ru-RU" sz="4800" b="1" dirty="0" smtClean="0">
                <a:solidFill>
                  <a:srgbClr val="FF0000"/>
                </a:solidFill>
              </a:rPr>
              <a:t>ж</a:t>
            </a:r>
            <a:r>
              <a:rPr lang="tt-RU" sz="4800" b="1" dirty="0" smtClean="0">
                <a:solidFill>
                  <a:srgbClr val="FF0000"/>
                </a:solidFill>
              </a:rPr>
              <a:t>но </a:t>
            </a:r>
            <a:r>
              <a:rPr lang="tt-RU" sz="4800" b="1" dirty="0" smtClean="0"/>
              <a:t>войти.</a:t>
            </a:r>
            <a:endParaRPr lang="ru-RU" sz="4800" b="1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Инфинитив.</vt:lpstr>
      <vt:lpstr>Слайд 2</vt:lpstr>
      <vt:lpstr>Юклык формасы.</vt:lpstr>
      <vt:lpstr>Сораулары.</vt:lpstr>
      <vt:lpstr>Тәрҗемә ит.</vt:lpstr>
      <vt:lpstr>Слайд 6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Инфинитив.</dc:title>
  <dc:creator>1</dc:creator>
  <cp:lastModifiedBy>1</cp:lastModifiedBy>
  <cp:revision>4</cp:revision>
  <dcterms:created xsi:type="dcterms:W3CDTF">2011-04-09T08:45:42Z</dcterms:created>
  <dcterms:modified xsi:type="dcterms:W3CDTF">2011-04-09T09:16:21Z</dcterms:modified>
</cp:coreProperties>
</file>