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353" r:id="rId4"/>
    <p:sldId id="352" r:id="rId5"/>
    <p:sldId id="351" r:id="rId6"/>
    <p:sldId id="350" r:id="rId7"/>
    <p:sldId id="349" r:id="rId8"/>
    <p:sldId id="348" r:id="rId9"/>
    <p:sldId id="347" r:id="rId10"/>
    <p:sldId id="346" r:id="rId11"/>
    <p:sldId id="345" r:id="rId12"/>
    <p:sldId id="344" r:id="rId13"/>
    <p:sldId id="310" r:id="rId14"/>
    <p:sldId id="318" r:id="rId15"/>
    <p:sldId id="313" r:id="rId16"/>
    <p:sldId id="314" r:id="rId17"/>
    <p:sldId id="337" r:id="rId18"/>
    <p:sldId id="330" r:id="rId19"/>
    <p:sldId id="316" r:id="rId20"/>
    <p:sldId id="319" r:id="rId21"/>
    <p:sldId id="317" r:id="rId22"/>
    <p:sldId id="331" r:id="rId23"/>
    <p:sldId id="315" r:id="rId24"/>
    <p:sldId id="327" r:id="rId25"/>
    <p:sldId id="338" r:id="rId26"/>
    <p:sldId id="309" r:id="rId27"/>
    <p:sldId id="334" r:id="rId28"/>
    <p:sldId id="336" r:id="rId29"/>
    <p:sldId id="321" r:id="rId30"/>
    <p:sldId id="323" r:id="rId31"/>
    <p:sldId id="324" r:id="rId32"/>
    <p:sldId id="311" r:id="rId33"/>
    <p:sldId id="335" r:id="rId34"/>
    <p:sldId id="312" r:id="rId35"/>
    <p:sldId id="328" r:id="rId36"/>
    <p:sldId id="322" r:id="rId37"/>
    <p:sldId id="333" r:id="rId38"/>
    <p:sldId id="342" r:id="rId39"/>
    <p:sldId id="343" r:id="rId40"/>
    <p:sldId id="329" r:id="rId41"/>
    <p:sldId id="332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26.08.2013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851648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ГБОУ  СОШ №405</a:t>
            </a:r>
            <a:br>
              <a:rPr lang="ru-RU" sz="8000" dirty="0" smtClean="0"/>
            </a:br>
            <a:r>
              <a:rPr lang="ru-RU" sz="8000" dirty="0" smtClean="0"/>
              <a:t>День открытых дверей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517232"/>
            <a:ext cx="7854696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Диагностика </a:t>
            </a:r>
            <a:r>
              <a:rPr lang="ru-RU" dirty="0" err="1" smtClean="0"/>
              <a:t>Л</a:t>
            </a:r>
            <a:r>
              <a:rPr lang="ru-RU" i="1" dirty="0" err="1" smtClean="0"/>
              <a:t>и</a:t>
            </a:r>
            <a:r>
              <a:rPr lang="ru-RU" dirty="0" err="1" smtClean="0"/>
              <a:t>ри</a:t>
            </a:r>
            <a:endParaRPr lang="ru-RU" dirty="0"/>
          </a:p>
        </p:txBody>
      </p:sp>
      <p:pic>
        <p:nvPicPr>
          <p:cNvPr id="5" name="Содержимое 4" descr="t_li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8507288" cy="4301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92280" y="5949279"/>
            <a:ext cx="1594520" cy="40564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59216" cy="135676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3300"/>
                </a:solidFill>
              </a:rPr>
              <a:t>5 «Б»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класс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4" name="Содержимое 3" descr="ldjKnbqVan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2927864"/>
            <a:ext cx="2448272" cy="3278839"/>
          </a:xfrm>
        </p:spPr>
      </p:pic>
      <p:pic>
        <p:nvPicPr>
          <p:cNvPr id="7" name="Содержимое 6" descr="uGcfVXYMTv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081" t="5405" r="5150" b="4054"/>
          <a:stretch>
            <a:fillRect/>
          </a:stretch>
        </p:blipFill>
        <p:spPr>
          <a:xfrm>
            <a:off x="251520" y="980728"/>
            <a:ext cx="6120680" cy="4824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1сентября</a:t>
            </a:r>
            <a:br>
              <a:rPr lang="ru-RU" dirty="0" smtClean="0"/>
            </a:br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>«Герои прошлых лет»</a:t>
            </a:r>
            <a:br>
              <a:rPr lang="ru-RU" dirty="0" smtClean="0"/>
            </a:br>
            <a:r>
              <a:rPr lang="ru-RU" dirty="0" smtClean="0"/>
              <a:t>посвящен отечественной войне 1812г.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Турслёт</a:t>
            </a:r>
            <a:r>
              <a:rPr lang="ru-RU" dirty="0" smtClean="0"/>
              <a:t> «Живем как надо» </a:t>
            </a:r>
            <a:endParaRPr lang="ru-RU" dirty="0"/>
          </a:p>
        </p:txBody>
      </p:sp>
      <p:pic>
        <p:nvPicPr>
          <p:cNvPr id="4" name="Содержимое 3" descr="vpP5oTApUS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4dZN13jKh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7125163" cy="53438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</a:t>
            </a:r>
            <a:br>
              <a:rPr lang="ru-RU" dirty="0" smtClean="0"/>
            </a:br>
            <a:r>
              <a:rPr lang="ru-RU" dirty="0" smtClean="0"/>
              <a:t>Дворец творчества детей и молодежи</a:t>
            </a:r>
            <a:endParaRPr lang="ru-RU" dirty="0"/>
          </a:p>
        </p:txBody>
      </p:sp>
      <p:pic>
        <p:nvPicPr>
          <p:cNvPr id="4" name="Содержимое 3" descr="hVrBdYPye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W7NtppxT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6837131" cy="51278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A2Qh119eWV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038600" cy="3028950"/>
          </a:xfrm>
        </p:spPr>
      </p:pic>
      <p:pic>
        <p:nvPicPr>
          <p:cNvPr id="8" name="Содержимое 7" descr="WACPJRmwKp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G7wC8A8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872875" cy="59046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Фестиваль игр и комиксов </a:t>
            </a:r>
            <a:br>
              <a:rPr lang="ru-RU" dirty="0" smtClean="0"/>
            </a:br>
            <a:r>
              <a:rPr lang="ru-RU" dirty="0" err="1" smtClean="0"/>
              <a:t>д</a:t>
            </a:r>
            <a:r>
              <a:rPr lang="ru-RU" dirty="0" smtClean="0"/>
              <a:t>/к ЗИЛ</a:t>
            </a:r>
            <a:endParaRPr lang="ru-RU" dirty="0"/>
          </a:p>
        </p:txBody>
      </p:sp>
      <p:pic>
        <p:nvPicPr>
          <p:cNvPr id="4" name="Содержимое 3" descr="5rwCcFFbH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Эпигенетическая теория</a:t>
            </a:r>
            <a:br>
              <a:rPr lang="ru-RU" b="1" dirty="0" smtClean="0"/>
            </a:br>
            <a:r>
              <a:rPr lang="ru-RU" b="1" dirty="0" smtClean="0"/>
              <a:t>развития личности </a:t>
            </a:r>
            <a:br>
              <a:rPr lang="ru-RU" b="1" dirty="0" smtClean="0"/>
            </a:br>
            <a:r>
              <a:rPr lang="ru-RU" b="1" dirty="0" smtClean="0"/>
              <a:t>Э. </a:t>
            </a:r>
            <a:r>
              <a:rPr lang="ru-RU" b="1" dirty="0" err="1" smtClean="0"/>
              <a:t>Эриксона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210351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 (от греч. </a:t>
            </a:r>
            <a:r>
              <a:rPr lang="ru-RU" dirty="0" err="1" smtClean="0"/>
              <a:t>epi</a:t>
            </a:r>
            <a:r>
              <a:rPr lang="ru-RU" dirty="0" smtClean="0"/>
              <a:t> — после, поверх; </a:t>
            </a:r>
          </a:p>
          <a:p>
            <a:pPr algn="ctr"/>
            <a:r>
              <a:rPr lang="ru-RU" dirty="0" err="1" smtClean="0"/>
              <a:t>genesis</a:t>
            </a:r>
            <a:r>
              <a:rPr lang="ru-RU" dirty="0" smtClean="0"/>
              <a:t> — происхождение, возникновение)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98foy91X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6357078" cy="476780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QFTk63U6D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56917" cy="61926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qS0IL8zq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548680"/>
            <a:ext cx="4478288" cy="59710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521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Детский книжный </a:t>
            </a:r>
            <a:br>
              <a:rPr lang="ru-RU" sz="3600" b="1" dirty="0" smtClean="0"/>
            </a:br>
            <a:r>
              <a:rPr lang="ru-RU" sz="3600" b="1" dirty="0" smtClean="0"/>
              <a:t>автобус "Бампер"</a:t>
            </a:r>
            <a:endParaRPr lang="ru-RU" sz="3600" b="1" dirty="0"/>
          </a:p>
        </p:txBody>
      </p:sp>
      <p:pic>
        <p:nvPicPr>
          <p:cNvPr id="4" name="Содержимое 3" descr="5O1JZ5gwC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80387" y="1208245"/>
            <a:ext cx="5852583" cy="43894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_ejix_iXnV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038600" cy="3028950"/>
          </a:xfrm>
        </p:spPr>
      </p:pic>
      <p:pic>
        <p:nvPicPr>
          <p:cNvPr id="6" name="Содержимое 5" descr="idLi6Kb4rg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038600" cy="30289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oYc6ObJ9Y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419056" cy="48142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в музей метрополитена   *</a:t>
            </a:r>
            <a:endParaRPr lang="ru-RU" dirty="0"/>
          </a:p>
        </p:txBody>
      </p:sp>
      <p:pic>
        <p:nvPicPr>
          <p:cNvPr id="4" name="Содержимое 3" descr="RZ1MNTrvVT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RDxkigkrNI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4536504" cy="3402378"/>
          </a:xfrm>
        </p:spPr>
      </p:pic>
      <p:pic>
        <p:nvPicPr>
          <p:cNvPr id="4" name="Содержимое 3" descr="BsC-WgVpMX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800533" cy="3600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3sZdrPRLz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211144" cy="54083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Городской </a:t>
            </a:r>
            <a:br>
              <a:rPr lang="ru-RU" b="1" dirty="0" smtClean="0"/>
            </a:br>
            <a:r>
              <a:rPr lang="ru-RU" b="1" dirty="0" smtClean="0"/>
              <a:t>интеллектуальный </a:t>
            </a:r>
            <a:r>
              <a:rPr lang="ru-RU" b="1" dirty="0" err="1" smtClean="0"/>
              <a:t>экотурнир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7lPkmIFxH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uk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8300" y="1988840"/>
            <a:ext cx="3695700" cy="3686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7. </a:t>
            </a:r>
            <a:r>
              <a:rPr lang="ru-RU" sz="3200" b="1" dirty="0" err="1" smtClean="0"/>
              <a:t>Общечеловечность</a:t>
            </a:r>
            <a:r>
              <a:rPr lang="ru-RU" sz="3200" b="1" dirty="0" smtClean="0"/>
              <a:t> или </a:t>
            </a:r>
            <a:r>
              <a:rPr lang="ru-RU" sz="3200" b="1" dirty="0" err="1" smtClean="0"/>
              <a:t>самопоглощенность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dirty="0" smtClean="0"/>
              <a:t>(производительность или застой)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зрелый возраст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483803"/>
            <a:ext cx="5544616" cy="5374197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3100" dirty="0" err="1" smtClean="0"/>
              <a:t>Общечеловечностью</a:t>
            </a:r>
            <a:r>
              <a:rPr lang="ru-RU" sz="3100" dirty="0" smtClean="0"/>
              <a:t> </a:t>
            </a:r>
            <a:r>
              <a:rPr lang="ru-RU" sz="3100" dirty="0" err="1" smtClean="0"/>
              <a:t>Эриксон</a:t>
            </a:r>
            <a:r>
              <a:rPr lang="ru-RU" sz="3100" dirty="0" smtClean="0"/>
              <a:t> называет способность человека интересоваться судьбами людей за пределами семейного круга, задумываться над жизнью грядущих поколений, и устройством будущего мира.</a:t>
            </a:r>
          </a:p>
          <a:p>
            <a:pPr fontAlgn="base"/>
            <a:r>
              <a:rPr lang="ru-RU" sz="3100" dirty="0" smtClean="0"/>
              <a:t> Такой интерес к новым поколениям не обязательно связан с наличием собственных детей — он может существовать у каждого, кто активно заботится о том, чтобы в будущем людям легче жилось и работалось. </a:t>
            </a:r>
          </a:p>
          <a:p>
            <a:pPr fontAlgn="base"/>
            <a:endParaRPr lang="ru-RU" sz="31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Городской </a:t>
            </a:r>
            <a:br>
              <a:rPr lang="ru-RU" b="1" dirty="0" smtClean="0"/>
            </a:br>
            <a:r>
              <a:rPr lang="ru-RU" b="1" dirty="0" smtClean="0"/>
              <a:t>интеллектуальный </a:t>
            </a:r>
            <a:r>
              <a:rPr lang="ru-RU" b="1" dirty="0" err="1" smtClean="0"/>
              <a:t>экотурнир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" name="Содержимое 5" descr="F_iVsh-Rax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JLrZXUfzUZ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76401">
            <a:off x="3197557" y="732077"/>
            <a:ext cx="5852583" cy="4389437"/>
          </a:xfrm>
        </p:spPr>
      </p:pic>
      <p:pic>
        <p:nvPicPr>
          <p:cNvPr id="5" name="Содержимое 3" descr="P0SrAQRpLM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53928">
            <a:off x="389566" y="2968948"/>
            <a:ext cx="4086803" cy="3065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Классные часы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Самопрезентация</a:t>
            </a:r>
            <a:r>
              <a:rPr lang="ru-RU" dirty="0" smtClean="0"/>
              <a:t>», «Моя семья»</a:t>
            </a:r>
            <a:endParaRPr lang="ru-RU" dirty="0"/>
          </a:p>
        </p:txBody>
      </p:sp>
      <p:pic>
        <p:nvPicPr>
          <p:cNvPr id="4" name="Содержимое 3" descr="aJd8Ji4nu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Классные часы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Самопрезентация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V4F2IxTPEX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995120" cy="52463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Классные часы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err="1" smtClean="0"/>
              <a:t>Самопрезентация</a:t>
            </a:r>
            <a:r>
              <a:rPr lang="ru-RU" sz="3600" dirty="0" smtClean="0"/>
              <a:t>», «Моя семья»</a:t>
            </a:r>
            <a:endParaRPr lang="ru-RU" sz="3600" dirty="0"/>
          </a:p>
        </p:txBody>
      </p:sp>
      <p:pic>
        <p:nvPicPr>
          <p:cNvPr id="4" name="Содержимое 3" descr="duDzEPXOLh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6238659" cy="467899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сбора макулатуры </a:t>
            </a:r>
            <a:endParaRPr lang="ru-RU" dirty="0"/>
          </a:p>
        </p:txBody>
      </p:sp>
      <p:pic>
        <p:nvPicPr>
          <p:cNvPr id="5" name="Содержимое 4" descr="JZxdTgNy_h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563072" cy="49223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Украшение класса к Новому году</a:t>
            </a:r>
            <a:endParaRPr lang="ru-RU" dirty="0"/>
          </a:p>
        </p:txBody>
      </p:sp>
      <p:pic>
        <p:nvPicPr>
          <p:cNvPr id="4" name="Содержимое 3" descr="BA_7eXv6Qr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852583" cy="43894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7805126_1292203664_readyfornewyearwallpapers_4375_1152x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8892480" cy="4608512"/>
          </a:xfrm>
        </p:spPr>
        <p:txBody>
          <a:bodyPr>
            <a:noAutofit/>
          </a:bodyPr>
          <a:lstStyle/>
          <a:p>
            <a:pPr algn="ctr"/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Новогоднее </a:t>
            </a:r>
            <a:b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выступление.</a:t>
            </a:r>
            <a:b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Лучшее выступление среди </a:t>
            </a:r>
            <a:b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5-6-7 классов 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67805126_1292203664_readyfornewyearwallpapers_4375_1152x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267744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Новогодний </a:t>
            </a:r>
            <a:br>
              <a:rPr lang="ru-RU" sz="6600" b="1" dirty="0" smtClean="0">
                <a:solidFill>
                  <a:srgbClr val="7030A0"/>
                </a:solidFill>
              </a:rPr>
            </a:br>
            <a:r>
              <a:rPr lang="ru-RU" sz="6600" b="1" dirty="0" smtClean="0">
                <a:solidFill>
                  <a:srgbClr val="7030A0"/>
                </a:solidFill>
              </a:rPr>
              <a:t>огонек!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67805126_1292203664_readyfornewyearwallpapers_4375_1152x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036597" cy="15274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-2_jpg_515x300_crop_q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202834" cy="36133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Каток </a:t>
            </a:r>
            <a:endParaRPr lang="ru-RU" dirty="0"/>
          </a:p>
        </p:txBody>
      </p:sp>
      <p:pic>
        <p:nvPicPr>
          <p:cNvPr id="5" name="Содержимое 4" descr="oIKsAyX_Lt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059016" cy="45442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GlXJFd_pV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05954"/>
            <a:ext cx="7787208" cy="58404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77072"/>
            <a:ext cx="8435280" cy="44348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Тот же, у кого это чувство сопричастности человечеству не выработалось, сосредоточивается на самом себе и главной его заботой становится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удовлетворение своих потребностей и собственный комфорт.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327y8ewihus-1024x6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6203032" cy="3876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8. Цельность или безнадежность,</a:t>
            </a:r>
            <a:br>
              <a:rPr lang="ru-RU" sz="3600" b="1" dirty="0" smtClean="0"/>
            </a:br>
            <a:r>
              <a:rPr lang="ru-RU" sz="3600" dirty="0" smtClean="0"/>
              <a:t>(интеграция или презрение)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724164"/>
            <a:ext cx="8435280" cy="213383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На восьмую и последнюю стадию в классификации </a:t>
            </a:r>
            <a:r>
              <a:rPr lang="ru-RU" dirty="0" err="1" smtClean="0"/>
              <a:t>Эриксона</a:t>
            </a:r>
            <a:r>
              <a:rPr lang="ru-RU" dirty="0" smtClean="0"/>
              <a:t> приходится период, когда основная pa6oта жизни закончилась и для человека наступает время размышлений и забав с внуками, если они есть. </a:t>
            </a:r>
          </a:p>
          <a:p>
            <a:endParaRPr lang="ru-RU" dirty="0"/>
          </a:p>
        </p:txBody>
      </p:sp>
      <p:pic>
        <p:nvPicPr>
          <p:cNvPr id="5" name="Содержимое 4" descr="12096238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225027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03232" cy="4434840"/>
          </a:xfrm>
        </p:spPr>
        <p:txBody>
          <a:bodyPr/>
          <a:lstStyle/>
          <a:p>
            <a:r>
              <a:rPr lang="ru-RU" dirty="0" smtClean="0"/>
              <a:t>Ощущение цельности, осмысленности жизни возникает у того, кто, оглядываясь на прожитое, ощущает удовлетворение.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8507288" cy="6264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Тот же, кому прожитая жизнь представляется цепью упущенных возможностей и досадных промахов, осознает, что начинать все сначала уже поздно и упущенного не вернуть.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Такого человека охватывает отчаяние при мысли о том, как могла бы сложиться, но не сложилась его жизнь.</a:t>
            </a:r>
            <a:endParaRPr lang="ru-RU" dirty="0"/>
          </a:p>
        </p:txBody>
      </p:sp>
      <p:pic>
        <p:nvPicPr>
          <p:cNvPr id="6" name="Содержимое 4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4038600" cy="302895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8104" y="3140968"/>
            <a:ext cx="4038600" cy="443484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2316013_0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0"/>
            <a:ext cx="8729427" cy="72454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656</TotalTime>
  <Words>244</Words>
  <Application>Microsoft Office PowerPoint</Application>
  <PresentationFormat>Экран (4:3)</PresentationFormat>
  <Paragraphs>40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ГБОУ  СОШ №405 День открытых дверей   </vt:lpstr>
      <vt:lpstr>Эпигенетическая теория развития личности  Э. Эриксона </vt:lpstr>
      <vt:lpstr>7. Общечеловечность или самопоглощенность  (производительность или застой) зрелый возраст</vt:lpstr>
      <vt:lpstr>Слайд 4</vt:lpstr>
      <vt:lpstr>Слайд 5</vt:lpstr>
      <vt:lpstr>8. Цельность или безнадежность, (интеграция или презрение) </vt:lpstr>
      <vt:lpstr>Слайд 7</vt:lpstr>
      <vt:lpstr>Слайд 8</vt:lpstr>
      <vt:lpstr>Слайд 9</vt:lpstr>
      <vt:lpstr>Диагностика Лири</vt:lpstr>
      <vt:lpstr>5 «Б»  класс</vt:lpstr>
      <vt:lpstr>1сентября классный час «Герои прошлых лет» посвящен отечественной войне 1812г.</vt:lpstr>
      <vt:lpstr>Турслёт «Живем как надо» </vt:lpstr>
      <vt:lpstr>Слайд 14</vt:lpstr>
      <vt:lpstr>Экскурсия  Дворец творчества детей и молодежи</vt:lpstr>
      <vt:lpstr>Слайд 16</vt:lpstr>
      <vt:lpstr>Слайд 17</vt:lpstr>
      <vt:lpstr>Слайд 18</vt:lpstr>
      <vt:lpstr>Фестиваль игр и комиксов  д/к ЗИЛ</vt:lpstr>
      <vt:lpstr>Слайд 20</vt:lpstr>
      <vt:lpstr>Слайд 21</vt:lpstr>
      <vt:lpstr>Слайд 22</vt:lpstr>
      <vt:lpstr>Детский книжный  автобус "Бампер"</vt:lpstr>
      <vt:lpstr>Слайд 24</vt:lpstr>
      <vt:lpstr>Слайд 25</vt:lpstr>
      <vt:lpstr>Экскурсия в музей метрополитена   *</vt:lpstr>
      <vt:lpstr>Слайд 27</vt:lpstr>
      <vt:lpstr>Слайд 28</vt:lpstr>
      <vt:lpstr>Городской  интеллектуальный экотурнир </vt:lpstr>
      <vt:lpstr>Городской  интеллектуальный экотурнир </vt:lpstr>
      <vt:lpstr>Слайд 31</vt:lpstr>
      <vt:lpstr>Классные часы «Самопрезентация», «Моя семья»</vt:lpstr>
      <vt:lpstr>Классные часы «Самопрезентация»</vt:lpstr>
      <vt:lpstr>Классные часы «Самопрезентация», «Моя семья»</vt:lpstr>
      <vt:lpstr>Участники сбора макулатуры </vt:lpstr>
      <vt:lpstr>Украшение класса к Новому году</vt:lpstr>
      <vt:lpstr>Слайд 37</vt:lpstr>
      <vt:lpstr>Слайд 38</vt:lpstr>
      <vt:lpstr>Новогодний  огонек!</vt:lpstr>
      <vt:lpstr>Каток 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92</cp:revision>
  <dcterms:created xsi:type="dcterms:W3CDTF">2010-12-10T18:03:05Z</dcterms:created>
  <dcterms:modified xsi:type="dcterms:W3CDTF">2013-08-26T18:25:13Z</dcterms:modified>
</cp:coreProperties>
</file>