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7B4C4FA-2E85-4D90-94C2-4077FFFFABFC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1D4C046-A6DC-4EEB-BBF2-C0614FD4E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4FA-2E85-4D90-94C2-4077FFFFABFC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046-A6DC-4EEB-BBF2-C0614FD4E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4FA-2E85-4D90-94C2-4077FFFFABFC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046-A6DC-4EEB-BBF2-C0614FD4E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4FA-2E85-4D90-94C2-4077FFFFABFC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046-A6DC-4EEB-BBF2-C0614FD4E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4FA-2E85-4D90-94C2-4077FFFFABFC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046-A6DC-4EEB-BBF2-C0614FD4E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4FA-2E85-4D90-94C2-4077FFFFABFC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046-A6DC-4EEB-BBF2-C0614FD4E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B4C4FA-2E85-4D90-94C2-4077FFFFABFC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D4C046-A6DC-4EEB-BBF2-C0614FD4E9E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7B4C4FA-2E85-4D90-94C2-4077FFFFABFC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1D4C046-A6DC-4EEB-BBF2-C0614FD4E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4FA-2E85-4D90-94C2-4077FFFFABFC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046-A6DC-4EEB-BBF2-C0614FD4E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4FA-2E85-4D90-94C2-4077FFFFABFC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046-A6DC-4EEB-BBF2-C0614FD4E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4FA-2E85-4D90-94C2-4077FFFFABFC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046-A6DC-4EEB-BBF2-C0614FD4E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7B4C4FA-2E85-4D90-94C2-4077FFFFABFC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1D4C046-A6DC-4EEB-BBF2-C0614FD4E9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/>
          <a:lstStyle/>
          <a:p>
            <a:r>
              <a:rPr lang="ru-RU" dirty="0" smtClean="0"/>
              <a:t>Тема урока: </a:t>
            </a:r>
            <a:br>
              <a:rPr lang="ru-RU" dirty="0" smtClean="0"/>
            </a:br>
            <a:r>
              <a:rPr lang="ru-RU" dirty="0" smtClean="0"/>
              <a:t>Синтаксис и пунктуация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069848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800" dirty="0" smtClean="0"/>
              <a:t>Спасибо за внимание!!!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и задачи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Раскрыть </a:t>
            </a:r>
            <a:r>
              <a:rPr lang="ru-RU" dirty="0" smtClean="0"/>
              <a:t>значение терминов </a:t>
            </a:r>
            <a:r>
              <a:rPr lang="ru-RU" b="1" dirty="0" smtClean="0"/>
              <a:t>синтаксис, </a:t>
            </a:r>
            <a:r>
              <a:rPr lang="ru-RU" b="1" dirty="0" err="1" smtClean="0"/>
              <a:t>пунктуация,грамматическая</a:t>
            </a:r>
            <a:r>
              <a:rPr lang="ru-RU" b="1" dirty="0" smtClean="0"/>
              <a:t> связь, словосочетание, предложение</a:t>
            </a:r>
            <a:r>
              <a:rPr lang="ru-RU" b="1" dirty="0" smtClean="0"/>
              <a:t>.</a:t>
            </a:r>
          </a:p>
          <a:p>
            <a:r>
              <a:rPr lang="ru-RU" dirty="0" err="1" smtClean="0"/>
              <a:t>Знать,что</a:t>
            </a:r>
            <a:r>
              <a:rPr lang="ru-RU" dirty="0" smtClean="0"/>
              <a:t> изучает синтаксис и пунктуация</a:t>
            </a:r>
          </a:p>
          <a:p>
            <a:r>
              <a:rPr lang="ru-RU" dirty="0" smtClean="0"/>
              <a:t>Отличать </a:t>
            </a:r>
            <a:r>
              <a:rPr lang="ru-RU" dirty="0" smtClean="0"/>
              <a:t>словосочетания от слова и предложения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Задачи:</a:t>
            </a:r>
            <a:r>
              <a:rPr lang="ru-RU" dirty="0" smtClean="0"/>
              <a:t> вспомнить уже пройденный в начальной школе материал по теме “Синтаксис и пунктуация”, мотивация на дальнейшее более глубокое изучение данного материала.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Листва, словно, золотой, в</a:t>
            </a:r>
          </a:p>
          <a:p>
            <a:r>
              <a:rPr lang="ru-RU" sz="2400" dirty="0" err="1" smtClean="0"/>
              <a:t>Вода,закружиться,на</a:t>
            </a:r>
            <a:r>
              <a:rPr lang="ru-RU" sz="2400" dirty="0" smtClean="0"/>
              <a:t>, </a:t>
            </a:r>
            <a:r>
              <a:rPr lang="ru-RU" sz="2400" dirty="0" err="1" smtClean="0"/>
              <a:t>звезда,пруд</a:t>
            </a:r>
            <a:r>
              <a:rPr lang="ru-RU" sz="2400" dirty="0" smtClean="0"/>
              <a:t>, бабочки, легкая, лететь, розоватый, стая, с, замираньем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Закружилась листва золотая</a:t>
            </a:r>
          </a:p>
          <a:p>
            <a:r>
              <a:rPr lang="ru-RU" sz="2400" dirty="0" smtClean="0"/>
              <a:t>В розоватой воде на пруду,</a:t>
            </a:r>
          </a:p>
          <a:p>
            <a:r>
              <a:rPr lang="ru-RU" sz="2400" dirty="0" smtClean="0"/>
              <a:t>Словно бабочек легкая стая</a:t>
            </a:r>
          </a:p>
          <a:p>
            <a:r>
              <a:rPr lang="ru-RU" sz="2400" dirty="0" smtClean="0"/>
              <a:t>С замираньем летит на звезду.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                     С. А. Есенин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</a:t>
            </a:r>
            <a:r>
              <a:rPr lang="ru-RU" sz="5400" dirty="0" smtClean="0"/>
              <a:t>Синтаксис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древнегреческого</a:t>
            </a:r>
            <a:r>
              <a:rPr lang="en-US" dirty="0" smtClean="0"/>
              <a:t> </a:t>
            </a:r>
            <a:r>
              <a:rPr lang="en-US" dirty="0" err="1" smtClean="0"/>
              <a:t>syntaxix</a:t>
            </a:r>
            <a:r>
              <a:rPr lang="en-US" dirty="0" smtClean="0"/>
              <a:t>-</a:t>
            </a:r>
            <a:r>
              <a:rPr lang="ru-RU" dirty="0" err="1" smtClean="0"/>
              <a:t>составление,порядок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Это раздел науки о языке, в котором изучаются словосочетания, предложение, текст, а также правила их построения.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          Пунктуация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латинского-</a:t>
            </a:r>
            <a:r>
              <a:rPr lang="en-US" dirty="0" smtClean="0"/>
              <a:t> </a:t>
            </a:r>
            <a:r>
              <a:rPr lang="en-US" dirty="0" err="1" smtClean="0"/>
              <a:t>punctum</a:t>
            </a:r>
            <a:r>
              <a:rPr lang="en-US" dirty="0" smtClean="0"/>
              <a:t>-</a:t>
            </a:r>
            <a:r>
              <a:rPr lang="ru-RU" dirty="0" smtClean="0"/>
              <a:t> точка</a:t>
            </a:r>
          </a:p>
          <a:p>
            <a:endParaRPr lang="ru-RU" dirty="0" smtClean="0"/>
          </a:p>
          <a:p>
            <a:r>
              <a:rPr lang="ru-RU" dirty="0" smtClean="0"/>
              <a:t>Это раздел науки о языке, в котором изучаются система знаков препинания и правила их постановки.</a:t>
            </a:r>
          </a:p>
          <a:p>
            <a:endParaRPr lang="ru-RU" dirty="0" smtClean="0"/>
          </a:p>
          <a:p>
            <a:r>
              <a:rPr lang="ru-RU" dirty="0" smtClean="0"/>
              <a:t>Знаки </a:t>
            </a:r>
            <a:r>
              <a:rPr lang="ru-RU" dirty="0" err="1" smtClean="0"/>
              <a:t>препинания-преграда</a:t>
            </a:r>
            <a:r>
              <a:rPr lang="ru-RU" dirty="0" smtClean="0"/>
              <a:t>(препона)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Исправь ошибки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 осени медведь накопил толстый слой </a:t>
            </a:r>
            <a:r>
              <a:rPr lang="ru-RU" sz="2400" dirty="0" smtClean="0">
                <a:solidFill>
                  <a:srgbClr val="FF0000"/>
                </a:solidFill>
              </a:rPr>
              <a:t>жиру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Учитель отметил всех, кто </a:t>
            </a:r>
            <a:r>
              <a:rPr lang="ru-RU" sz="2400" dirty="0" smtClean="0">
                <a:solidFill>
                  <a:srgbClr val="FF0000"/>
                </a:solidFill>
              </a:rPr>
              <a:t>присутствуют</a:t>
            </a:r>
            <a:r>
              <a:rPr lang="ru-RU" sz="2400" dirty="0" smtClean="0"/>
              <a:t> в классе.</a:t>
            </a:r>
          </a:p>
          <a:p>
            <a:r>
              <a:rPr lang="ru-RU" sz="2400" dirty="0" smtClean="0"/>
              <a:t>Петя стал </a:t>
            </a:r>
            <a:r>
              <a:rPr lang="ru-RU" sz="2400" dirty="0" smtClean="0">
                <a:solidFill>
                  <a:srgbClr val="FF0000"/>
                </a:solidFill>
              </a:rPr>
              <a:t>более</a:t>
            </a:r>
            <a:r>
              <a:rPr lang="ru-RU" sz="2400" dirty="0" smtClean="0"/>
              <a:t> лучшим спортсменом.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400" dirty="0" smtClean="0"/>
              <a:t>К осени медведь накопил толстый слой </a:t>
            </a:r>
            <a:r>
              <a:rPr lang="ru-RU" sz="2400" dirty="0" smtClean="0">
                <a:solidFill>
                  <a:srgbClr val="FF0000"/>
                </a:solidFill>
              </a:rPr>
              <a:t>жира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r>
              <a:rPr lang="ru-RU" sz="2400" dirty="0" smtClean="0"/>
              <a:t>Учитель отметил всех, кто </a:t>
            </a:r>
            <a:r>
              <a:rPr lang="ru-RU" sz="2400" dirty="0" smtClean="0">
                <a:solidFill>
                  <a:srgbClr val="FF0000"/>
                </a:solidFill>
              </a:rPr>
              <a:t>присутствует</a:t>
            </a:r>
            <a:r>
              <a:rPr lang="ru-RU" sz="2400" dirty="0" smtClean="0"/>
              <a:t> </a:t>
            </a:r>
            <a:r>
              <a:rPr lang="ru-RU" sz="2400" dirty="0" smtClean="0"/>
              <a:t>в классе.</a:t>
            </a:r>
          </a:p>
          <a:p>
            <a:r>
              <a:rPr lang="ru-RU" sz="2400" dirty="0" smtClean="0"/>
              <a:t>Петя стал </a:t>
            </a:r>
            <a:r>
              <a:rPr lang="ru-RU" sz="2400" dirty="0" smtClean="0"/>
              <a:t>лучшим </a:t>
            </a:r>
            <a:r>
              <a:rPr lang="ru-RU" sz="2400" dirty="0" smtClean="0"/>
              <a:t>спортсменом.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13576" cy="5040560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Подведем </a:t>
            </a:r>
            <a:r>
              <a:rPr lang="ru-RU" b="1" dirty="0" smtClean="0"/>
              <a:t>итоги.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Мы сегодня с вами начали изучение такого раздела как СИНТАКСИС и ПУНКТУАЦИЯ.</a:t>
            </a:r>
            <a:br>
              <a:rPr lang="ru-RU" dirty="0" smtClean="0"/>
            </a:br>
            <a:r>
              <a:rPr lang="ru-RU" dirty="0" smtClean="0"/>
              <a:t>Итак, что такое синтаксис?</a:t>
            </a:r>
            <a:br>
              <a:rPr lang="ru-RU" dirty="0" smtClean="0"/>
            </a:br>
            <a:r>
              <a:rPr lang="ru-RU" dirty="0" smtClean="0"/>
              <a:t>Что такое пунктуация?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Домашнее задание</a:t>
            </a:r>
            <a:br>
              <a:rPr lang="ru-RU" sz="5400" dirty="0" smtClean="0"/>
            </a:br>
            <a:r>
              <a:rPr lang="ru-RU" sz="5400" dirty="0" smtClean="0"/>
              <a:t>п.24, 25,</a:t>
            </a:r>
            <a:br>
              <a:rPr lang="ru-RU" sz="5400" dirty="0" smtClean="0"/>
            </a:br>
            <a:r>
              <a:rPr lang="ru-RU" sz="5400" dirty="0" smtClean="0"/>
              <a:t> упражнение 123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193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Тема урока:  Синтаксис и пунктуация</vt:lpstr>
      <vt:lpstr>Цели и задачи урока: </vt:lpstr>
      <vt:lpstr>Задачи: вспомнить уже пройденный в начальной школе материал по теме “Синтаксис и пунктуация”, мотивация на дальнейшее более глубокое изучение данного материала.</vt:lpstr>
      <vt:lpstr>Слайд 4</vt:lpstr>
      <vt:lpstr>                Синтаксис</vt:lpstr>
      <vt:lpstr>          Пунктуация</vt:lpstr>
      <vt:lpstr>             Исправь ошибки</vt:lpstr>
      <vt:lpstr>Подведем итоги. Мы сегодня с вами начали изучение такого раздела как СИНТАКСИС и ПУНКТУАЦИЯ. Итак, что такое синтаксис? Что такое пунктуация? </vt:lpstr>
      <vt:lpstr>Домашнее задание п.24, 25,  упражнение 123</vt:lpstr>
      <vt:lpstr>     Спасибо за внимание!!!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Синтаксис и пунктуация</dc:title>
  <dc:creator>admin</dc:creator>
  <cp:lastModifiedBy>admin</cp:lastModifiedBy>
  <cp:revision>14</cp:revision>
  <dcterms:created xsi:type="dcterms:W3CDTF">2013-10-14T20:23:59Z</dcterms:created>
  <dcterms:modified xsi:type="dcterms:W3CDTF">2013-10-14T21:58:41Z</dcterms:modified>
</cp:coreProperties>
</file>